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299" r:id="rId6"/>
    <p:sldId id="308" r:id="rId7"/>
    <p:sldId id="300" r:id="rId8"/>
    <p:sldId id="301" r:id="rId9"/>
    <p:sldId id="303" r:id="rId10"/>
    <p:sldId id="302" r:id="rId11"/>
    <p:sldId id="304" r:id="rId12"/>
    <p:sldId id="305" r:id="rId13"/>
    <p:sldId id="306" r:id="rId14"/>
    <p:sldId id="309" r:id="rId15"/>
    <p:sldId id="310" r:id="rId16"/>
    <p:sldId id="307" r:id="rId17"/>
    <p:sldId id="311" r:id="rId18"/>
    <p:sldId id="312" r:id="rId19"/>
    <p:sldId id="313"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CBC3D-9094-479B-986B-E2F546A897B2}" v="4" dt="2024-05-09T15:19:17.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327" autoAdjust="0"/>
  </p:normalViewPr>
  <p:slideViewPr>
    <p:cSldViewPr snapToGrid="0">
      <p:cViewPr varScale="1">
        <p:scale>
          <a:sx n="93" d="100"/>
          <a:sy n="93" d="100"/>
        </p:scale>
        <p:origin x="72"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Mikel" userId="1cdc0ad7-d233-4317-9f3b-5bdfff3ac466" providerId="ADAL" clId="{16ACBC3D-9094-479B-986B-E2F546A897B2}"/>
    <pc:docChg chg="custSel modSld">
      <pc:chgData name="Thompson, Mikel" userId="1cdc0ad7-d233-4317-9f3b-5bdfff3ac466" providerId="ADAL" clId="{16ACBC3D-9094-479B-986B-E2F546A897B2}" dt="2024-05-09T15:22:07.228" v="684" actId="1076"/>
      <pc:docMkLst>
        <pc:docMk/>
      </pc:docMkLst>
      <pc:sldChg chg="addSp delSp modSp mod">
        <pc:chgData name="Thompson, Mikel" userId="1cdc0ad7-d233-4317-9f3b-5bdfff3ac466" providerId="ADAL" clId="{16ACBC3D-9094-479B-986B-E2F546A897B2}" dt="2024-05-09T15:22:07.228" v="684" actId="1076"/>
        <pc:sldMkLst>
          <pc:docMk/>
          <pc:sldMk cId="3071204965" sldId="311"/>
        </pc:sldMkLst>
        <pc:spChg chg="add mod">
          <ac:chgData name="Thompson, Mikel" userId="1cdc0ad7-d233-4317-9f3b-5bdfff3ac466" providerId="ADAL" clId="{16ACBC3D-9094-479B-986B-E2F546A897B2}" dt="2024-05-09T15:18:35.055" v="259" actId="1038"/>
          <ac:spMkLst>
            <pc:docMk/>
            <pc:sldMk cId="3071204965" sldId="311"/>
            <ac:spMk id="2" creationId="{AED44605-A676-589B-B001-955EA65935C0}"/>
          </ac:spMkLst>
        </pc:spChg>
        <pc:spChg chg="add del mod">
          <ac:chgData name="Thompson, Mikel" userId="1cdc0ad7-d233-4317-9f3b-5bdfff3ac466" providerId="ADAL" clId="{16ACBC3D-9094-479B-986B-E2F546A897B2}" dt="2024-05-09T15:16:11.065" v="117" actId="478"/>
          <ac:spMkLst>
            <pc:docMk/>
            <pc:sldMk cId="3071204965" sldId="311"/>
            <ac:spMk id="4" creationId="{999FBCE2-7DFD-8B00-6AA1-CF2BA06026DD}"/>
          </ac:spMkLst>
        </pc:spChg>
        <pc:spChg chg="add mod">
          <ac:chgData name="Thompson, Mikel" userId="1cdc0ad7-d233-4317-9f3b-5bdfff3ac466" providerId="ADAL" clId="{16ACBC3D-9094-479B-986B-E2F546A897B2}" dt="2024-05-09T15:18:06.867" v="248" actId="1035"/>
          <ac:spMkLst>
            <pc:docMk/>
            <pc:sldMk cId="3071204965" sldId="311"/>
            <ac:spMk id="6" creationId="{DCBE7060-77D2-D8C9-37EC-B942101F484C}"/>
          </ac:spMkLst>
        </pc:spChg>
        <pc:spChg chg="add mod">
          <ac:chgData name="Thompson, Mikel" userId="1cdc0ad7-d233-4317-9f3b-5bdfff3ac466" providerId="ADAL" clId="{16ACBC3D-9094-479B-986B-E2F546A897B2}" dt="2024-05-09T15:22:07.228" v="684" actId="1076"/>
          <ac:spMkLst>
            <pc:docMk/>
            <pc:sldMk cId="3071204965" sldId="311"/>
            <ac:spMk id="7" creationId="{B30CABA7-74F8-EB39-4CC6-D86D4941F1B6}"/>
          </ac:spMkLst>
        </pc:spChg>
        <pc:picChg chg="del mod">
          <ac:chgData name="Thompson, Mikel" userId="1cdc0ad7-d233-4317-9f3b-5bdfff3ac466" providerId="ADAL" clId="{16ACBC3D-9094-479B-986B-E2F546A897B2}" dt="2024-05-09T15:22:02.491" v="683" actId="478"/>
          <ac:picMkLst>
            <pc:docMk/>
            <pc:sldMk cId="3071204965" sldId="311"/>
            <ac:picMk id="5" creationId="{1ED73681-633D-4729-C476-E81CB742336F}"/>
          </ac:picMkLst>
        </pc:picChg>
      </pc:sldChg>
    </pc:docChg>
  </pc:docChgLst>
  <pc:docChgLst>
    <pc:chgData name="Kilian, David" userId="abaecdff-2d9d-41f0-872e-4be1117dbae5" providerId="ADAL" clId="{44FBE1F4-6964-E64B-A244-6B960AC49BCB}"/>
    <pc:docChg chg="modSld">
      <pc:chgData name="Kilian, David" userId="abaecdff-2d9d-41f0-872e-4be1117dbae5" providerId="ADAL" clId="{44FBE1F4-6964-E64B-A244-6B960AC49BCB}" dt="2022-05-16T23:56:00.240" v="4" actId="20577"/>
      <pc:docMkLst>
        <pc:docMk/>
      </pc:docMkLst>
      <pc:sldChg chg="modSp mod">
        <pc:chgData name="Kilian, David" userId="abaecdff-2d9d-41f0-872e-4be1117dbae5" providerId="ADAL" clId="{44FBE1F4-6964-E64B-A244-6B960AC49BCB}" dt="2022-05-16T23:56:00.240" v="4" actId="20577"/>
        <pc:sldMkLst>
          <pc:docMk/>
          <pc:sldMk cId="2337327198" sldId="314"/>
        </pc:sldMkLst>
        <pc:spChg chg="mod">
          <ac:chgData name="Kilian, David" userId="abaecdff-2d9d-41f0-872e-4be1117dbae5" providerId="ADAL" clId="{44FBE1F4-6964-E64B-A244-6B960AC49BCB}" dt="2022-05-16T23:56:00.240" v="4" actId="20577"/>
          <ac:spMkLst>
            <pc:docMk/>
            <pc:sldMk cId="2337327198" sldId="314"/>
            <ac:spMk id="2" creationId="{D9401CB1-9C89-5D47-E88F-FD6111C8776E}"/>
          </ac:spMkLst>
        </pc:spChg>
      </pc:sldChg>
    </pc:docChg>
  </pc:docChgLst>
  <pc:docChgLst>
    <pc:chgData name="Zebrack-Smith, Lori" userId="ddd8d681-1336-4bf7-9cf5-dc0515e7b822" providerId="ADAL" clId="{903A9DBD-385F-4E47-8934-D9BB21DF486A}"/>
    <pc:docChg chg="custSel addSld delSld modSld sldOrd">
      <pc:chgData name="Zebrack-Smith, Lori" userId="ddd8d681-1336-4bf7-9cf5-dc0515e7b822" providerId="ADAL" clId="{903A9DBD-385F-4E47-8934-D9BB21DF486A}" dt="2022-05-09T02:16:07.183" v="3053" actId="255"/>
      <pc:docMkLst>
        <pc:docMk/>
      </pc:docMkLst>
      <pc:sldChg chg="addSp delSp modSp new mod ord delAnim modAnim">
        <pc:chgData name="Zebrack-Smith, Lori" userId="ddd8d681-1336-4bf7-9cf5-dc0515e7b822" providerId="ADAL" clId="{903A9DBD-385F-4E47-8934-D9BB21DF486A}" dt="2022-05-09T01:59:09.798" v="2410"/>
        <pc:sldMkLst>
          <pc:docMk/>
          <pc:sldMk cId="4270465711" sldId="299"/>
        </pc:sldMkLst>
        <pc:spChg chg="add del mod">
          <ac:chgData name="Zebrack-Smith, Lori" userId="ddd8d681-1336-4bf7-9cf5-dc0515e7b822" providerId="ADAL" clId="{903A9DBD-385F-4E47-8934-D9BB21DF486A}" dt="2022-05-09T01:51:46.688" v="1491" actId="478"/>
          <ac:spMkLst>
            <pc:docMk/>
            <pc:sldMk cId="4270465711" sldId="299"/>
            <ac:spMk id="4" creationId="{44DC9CFC-562E-BF59-A825-CBB28FD03C6F}"/>
          </ac:spMkLst>
        </pc:spChg>
        <pc:spChg chg="add mod">
          <ac:chgData name="Zebrack-Smith, Lori" userId="ddd8d681-1336-4bf7-9cf5-dc0515e7b822" providerId="ADAL" clId="{903A9DBD-385F-4E47-8934-D9BB21DF486A}" dt="2022-05-09T01:51:40.035" v="1489" actId="113"/>
          <ac:spMkLst>
            <pc:docMk/>
            <pc:sldMk cId="4270465711" sldId="299"/>
            <ac:spMk id="7" creationId="{0A578D77-5CB3-3206-3DDB-472762C496DC}"/>
          </ac:spMkLst>
        </pc:spChg>
        <pc:picChg chg="add del mod">
          <ac:chgData name="Zebrack-Smith, Lori" userId="ddd8d681-1336-4bf7-9cf5-dc0515e7b822" providerId="ADAL" clId="{903A9DBD-385F-4E47-8934-D9BB21DF486A}" dt="2022-05-09T01:50:36.645" v="1389" actId="478"/>
          <ac:picMkLst>
            <pc:docMk/>
            <pc:sldMk cId="4270465711" sldId="299"/>
            <ac:picMk id="3" creationId="{241EC861-F875-5A46-0B33-234E62225947}"/>
          </ac:picMkLst>
        </pc:picChg>
        <pc:picChg chg="add del mod">
          <ac:chgData name="Zebrack-Smith, Lori" userId="ddd8d681-1336-4bf7-9cf5-dc0515e7b822" providerId="ADAL" clId="{903A9DBD-385F-4E47-8934-D9BB21DF486A}" dt="2022-05-09T01:52:23.716" v="1495" actId="21"/>
          <ac:picMkLst>
            <pc:docMk/>
            <pc:sldMk cId="4270465711" sldId="299"/>
            <ac:picMk id="6" creationId="{15427C14-CBDB-B8BC-507A-33FC54FA17DC}"/>
          </ac:picMkLst>
        </pc:picChg>
      </pc:sldChg>
      <pc:sldChg chg="addSp modSp new mod modAnim">
        <pc:chgData name="Zebrack-Smith, Lori" userId="ddd8d681-1336-4bf7-9cf5-dc0515e7b822" providerId="ADAL" clId="{903A9DBD-385F-4E47-8934-D9BB21DF486A}" dt="2022-05-09T01:10:00.271" v="81"/>
        <pc:sldMkLst>
          <pc:docMk/>
          <pc:sldMk cId="1226875405" sldId="300"/>
        </pc:sldMkLst>
        <pc:picChg chg="add mod">
          <ac:chgData name="Zebrack-Smith, Lori" userId="ddd8d681-1336-4bf7-9cf5-dc0515e7b822" providerId="ADAL" clId="{903A9DBD-385F-4E47-8934-D9BB21DF486A}" dt="2022-05-09T01:09:40.829" v="78" actId="1076"/>
          <ac:picMkLst>
            <pc:docMk/>
            <pc:sldMk cId="1226875405" sldId="300"/>
            <ac:picMk id="3" creationId="{B4342DDA-5698-E570-638A-66BF595E939D}"/>
          </ac:picMkLst>
        </pc:picChg>
        <pc:picChg chg="add mod">
          <ac:chgData name="Zebrack-Smith, Lori" userId="ddd8d681-1336-4bf7-9cf5-dc0515e7b822" providerId="ADAL" clId="{903A9DBD-385F-4E47-8934-D9BB21DF486A}" dt="2022-05-09T01:09:57.021" v="80" actId="1076"/>
          <ac:picMkLst>
            <pc:docMk/>
            <pc:sldMk cId="1226875405" sldId="300"/>
            <ac:picMk id="5" creationId="{E04D043D-CC45-6455-5481-99419035AEA5}"/>
          </ac:picMkLst>
        </pc:picChg>
      </pc:sldChg>
      <pc:sldChg chg="addSp modSp new mod modAnim">
        <pc:chgData name="Zebrack-Smith, Lori" userId="ddd8d681-1336-4bf7-9cf5-dc0515e7b822" providerId="ADAL" clId="{903A9DBD-385F-4E47-8934-D9BB21DF486A}" dt="2022-05-09T01:11:13.484" v="89"/>
        <pc:sldMkLst>
          <pc:docMk/>
          <pc:sldMk cId="1873782085" sldId="301"/>
        </pc:sldMkLst>
        <pc:picChg chg="add mod">
          <ac:chgData name="Zebrack-Smith, Lori" userId="ddd8d681-1336-4bf7-9cf5-dc0515e7b822" providerId="ADAL" clId="{903A9DBD-385F-4E47-8934-D9BB21DF486A}" dt="2022-05-09T01:10:41.579" v="85" actId="1076"/>
          <ac:picMkLst>
            <pc:docMk/>
            <pc:sldMk cId="1873782085" sldId="301"/>
            <ac:picMk id="3" creationId="{B42B6D69-66E8-0E8B-F7BD-440EE5DCF575}"/>
          </ac:picMkLst>
        </pc:picChg>
        <pc:picChg chg="add mod">
          <ac:chgData name="Zebrack-Smith, Lori" userId="ddd8d681-1336-4bf7-9cf5-dc0515e7b822" providerId="ADAL" clId="{903A9DBD-385F-4E47-8934-D9BB21DF486A}" dt="2022-05-09T01:11:09.680" v="88" actId="1076"/>
          <ac:picMkLst>
            <pc:docMk/>
            <pc:sldMk cId="1873782085" sldId="301"/>
            <ac:picMk id="5" creationId="{A591DB23-D253-7783-A3DD-5B0D0FC8F0F2}"/>
          </ac:picMkLst>
        </pc:picChg>
      </pc:sldChg>
      <pc:sldChg chg="addSp delSp modSp new mod modAnim">
        <pc:chgData name="Zebrack-Smith, Lori" userId="ddd8d681-1336-4bf7-9cf5-dc0515e7b822" providerId="ADAL" clId="{903A9DBD-385F-4E47-8934-D9BB21DF486A}" dt="2022-05-09T01:18:42.171" v="259"/>
        <pc:sldMkLst>
          <pc:docMk/>
          <pc:sldMk cId="495700567" sldId="302"/>
        </pc:sldMkLst>
        <pc:picChg chg="add mod">
          <ac:chgData name="Zebrack-Smith, Lori" userId="ddd8d681-1336-4bf7-9cf5-dc0515e7b822" providerId="ADAL" clId="{903A9DBD-385F-4E47-8934-D9BB21DF486A}" dt="2022-05-09T01:15:27.431" v="235" actId="14100"/>
          <ac:picMkLst>
            <pc:docMk/>
            <pc:sldMk cId="495700567" sldId="302"/>
            <ac:picMk id="3" creationId="{266D9DAB-004B-AB9A-1729-804FD9880DCE}"/>
          </ac:picMkLst>
        </pc:picChg>
        <pc:picChg chg="add mod">
          <ac:chgData name="Zebrack-Smith, Lori" userId="ddd8d681-1336-4bf7-9cf5-dc0515e7b822" providerId="ADAL" clId="{903A9DBD-385F-4E47-8934-D9BB21DF486A}" dt="2022-05-09T01:15:56.394" v="238" actId="1076"/>
          <ac:picMkLst>
            <pc:docMk/>
            <pc:sldMk cId="495700567" sldId="302"/>
            <ac:picMk id="5" creationId="{559C4998-F5D4-3458-749F-EBF8E9A6795A}"/>
          </ac:picMkLst>
        </pc:picChg>
        <pc:picChg chg="add mod">
          <ac:chgData name="Zebrack-Smith, Lori" userId="ddd8d681-1336-4bf7-9cf5-dc0515e7b822" providerId="ADAL" clId="{903A9DBD-385F-4E47-8934-D9BB21DF486A}" dt="2022-05-09T01:18:38.114" v="258" actId="1076"/>
          <ac:picMkLst>
            <pc:docMk/>
            <pc:sldMk cId="495700567" sldId="302"/>
            <ac:picMk id="7" creationId="{D66791BD-D01F-B2EC-3E8E-0EC8A8E18711}"/>
          </ac:picMkLst>
        </pc:picChg>
        <pc:picChg chg="add del mod">
          <ac:chgData name="Zebrack-Smith, Lori" userId="ddd8d681-1336-4bf7-9cf5-dc0515e7b822" providerId="ADAL" clId="{903A9DBD-385F-4E47-8934-D9BB21DF486A}" dt="2022-05-09T01:18:17.225" v="253" actId="21"/>
          <ac:picMkLst>
            <pc:docMk/>
            <pc:sldMk cId="495700567" sldId="302"/>
            <ac:picMk id="9" creationId="{9E8BD38E-CB01-87E3-0765-CDB8D621D522}"/>
          </ac:picMkLst>
        </pc:picChg>
      </pc:sldChg>
      <pc:sldChg chg="addSp delSp modSp new mod ord">
        <pc:chgData name="Zebrack-Smith, Lori" userId="ddd8d681-1336-4bf7-9cf5-dc0515e7b822" providerId="ADAL" clId="{903A9DBD-385F-4E47-8934-D9BB21DF486A}" dt="2022-05-09T02:03:01.660" v="2734"/>
        <pc:sldMkLst>
          <pc:docMk/>
          <pc:sldMk cId="1115049323" sldId="303"/>
        </pc:sldMkLst>
        <pc:spChg chg="add mod">
          <ac:chgData name="Zebrack-Smith, Lori" userId="ddd8d681-1336-4bf7-9cf5-dc0515e7b822" providerId="ADAL" clId="{903A9DBD-385F-4E47-8934-D9BB21DF486A}" dt="2022-05-09T02:02:00.484" v="2730" actId="20577"/>
          <ac:spMkLst>
            <pc:docMk/>
            <pc:sldMk cId="1115049323" sldId="303"/>
            <ac:spMk id="2" creationId="{A076BB5B-C064-DC3F-7959-89A03A09D9DE}"/>
          </ac:spMkLst>
        </pc:spChg>
        <pc:picChg chg="add del mod">
          <ac:chgData name="Zebrack-Smith, Lori" userId="ddd8d681-1336-4bf7-9cf5-dc0515e7b822" providerId="ADAL" clId="{903A9DBD-385F-4E47-8934-D9BB21DF486A}" dt="2022-05-09T01:59:16.607" v="2411" actId="478"/>
          <ac:picMkLst>
            <pc:docMk/>
            <pc:sldMk cId="1115049323" sldId="303"/>
            <ac:picMk id="3" creationId="{195C7329-EFDA-B00A-CA20-8F1B97B730B3}"/>
          </ac:picMkLst>
        </pc:picChg>
        <pc:picChg chg="add del">
          <ac:chgData name="Zebrack-Smith, Lori" userId="ddd8d681-1336-4bf7-9cf5-dc0515e7b822" providerId="ADAL" clId="{903A9DBD-385F-4E47-8934-D9BB21DF486A}" dt="2022-05-09T02:01:42.522" v="2729" actId="478"/>
          <ac:picMkLst>
            <pc:docMk/>
            <pc:sldMk cId="1115049323" sldId="303"/>
            <ac:picMk id="5" creationId="{D94FFE90-9EB7-B466-F4B3-D67CAF2287B0}"/>
          </ac:picMkLst>
        </pc:picChg>
      </pc:sldChg>
      <pc:sldChg chg="addSp modSp new mod modAnim">
        <pc:chgData name="Zebrack-Smith, Lori" userId="ddd8d681-1336-4bf7-9cf5-dc0515e7b822" providerId="ADAL" clId="{903A9DBD-385F-4E47-8934-D9BB21DF486A}" dt="2022-05-09T01:20:51.084" v="274"/>
        <pc:sldMkLst>
          <pc:docMk/>
          <pc:sldMk cId="4259334269" sldId="304"/>
        </pc:sldMkLst>
        <pc:picChg chg="add mod">
          <ac:chgData name="Zebrack-Smith, Lori" userId="ddd8d681-1336-4bf7-9cf5-dc0515e7b822" providerId="ADAL" clId="{903A9DBD-385F-4E47-8934-D9BB21DF486A}" dt="2022-05-09T01:20:47.935" v="273" actId="1076"/>
          <ac:picMkLst>
            <pc:docMk/>
            <pc:sldMk cId="4259334269" sldId="304"/>
            <ac:picMk id="3" creationId="{A056599D-6AED-72AB-1E25-9AD73422EBD1}"/>
          </ac:picMkLst>
        </pc:picChg>
        <pc:picChg chg="add mod">
          <ac:chgData name="Zebrack-Smith, Lori" userId="ddd8d681-1336-4bf7-9cf5-dc0515e7b822" providerId="ADAL" clId="{903A9DBD-385F-4E47-8934-D9BB21DF486A}" dt="2022-05-09T01:20:39.394" v="271" actId="14100"/>
          <ac:picMkLst>
            <pc:docMk/>
            <pc:sldMk cId="4259334269" sldId="304"/>
            <ac:picMk id="4" creationId="{3CB038C8-8D73-575A-D42C-3B0991571499}"/>
          </ac:picMkLst>
        </pc:picChg>
        <pc:picChg chg="add mod">
          <ac:chgData name="Zebrack-Smith, Lori" userId="ddd8d681-1336-4bf7-9cf5-dc0515e7b822" providerId="ADAL" clId="{903A9DBD-385F-4E47-8934-D9BB21DF486A}" dt="2022-05-09T01:20:24.016" v="269" actId="1076"/>
          <ac:picMkLst>
            <pc:docMk/>
            <pc:sldMk cId="4259334269" sldId="304"/>
            <ac:picMk id="6" creationId="{AC14691E-EFEF-40EA-6C64-F949DA339682}"/>
          </ac:picMkLst>
        </pc:picChg>
      </pc:sldChg>
      <pc:sldChg chg="addSp modSp new mod ord modAnim">
        <pc:chgData name="Zebrack-Smith, Lori" userId="ddd8d681-1336-4bf7-9cf5-dc0515e7b822" providerId="ADAL" clId="{903A9DBD-385F-4E47-8934-D9BB21DF486A}" dt="2022-05-09T02:02:38.392" v="2732"/>
        <pc:sldMkLst>
          <pc:docMk/>
          <pc:sldMk cId="1354180232" sldId="305"/>
        </pc:sldMkLst>
        <pc:spChg chg="add mod">
          <ac:chgData name="Zebrack-Smith, Lori" userId="ddd8d681-1336-4bf7-9cf5-dc0515e7b822" providerId="ADAL" clId="{903A9DBD-385F-4E47-8934-D9BB21DF486A}" dt="2022-05-09T01:26:21.216" v="402" actId="1076"/>
          <ac:spMkLst>
            <pc:docMk/>
            <pc:sldMk cId="1354180232" sldId="305"/>
            <ac:spMk id="4" creationId="{6FB0BC4F-4EA7-4F78-78F1-624E2C2F30AD}"/>
          </ac:spMkLst>
        </pc:spChg>
        <pc:spChg chg="add mod">
          <ac:chgData name="Zebrack-Smith, Lori" userId="ddd8d681-1336-4bf7-9cf5-dc0515e7b822" providerId="ADAL" clId="{903A9DBD-385F-4E47-8934-D9BB21DF486A}" dt="2022-05-09T01:27:12.387" v="508" actId="1076"/>
          <ac:spMkLst>
            <pc:docMk/>
            <pc:sldMk cId="1354180232" sldId="305"/>
            <ac:spMk id="5" creationId="{A9B617E9-B15F-1F1D-10ED-186FE4D439A8}"/>
          </ac:spMkLst>
        </pc:spChg>
        <pc:picChg chg="add mod">
          <ac:chgData name="Zebrack-Smith, Lori" userId="ddd8d681-1336-4bf7-9cf5-dc0515e7b822" providerId="ADAL" clId="{903A9DBD-385F-4E47-8934-D9BB21DF486A}" dt="2022-05-09T01:24:54.462" v="281" actId="1076"/>
          <ac:picMkLst>
            <pc:docMk/>
            <pc:sldMk cId="1354180232" sldId="305"/>
            <ac:picMk id="3" creationId="{F9C50935-5F71-DE36-E69C-9A21524D7117}"/>
          </ac:picMkLst>
        </pc:picChg>
      </pc:sldChg>
      <pc:sldChg chg="addSp delSp modSp new mod modAnim">
        <pc:chgData name="Zebrack-Smith, Lori" userId="ddd8d681-1336-4bf7-9cf5-dc0515e7b822" providerId="ADAL" clId="{903A9DBD-385F-4E47-8934-D9BB21DF486A}" dt="2022-05-09T01:49:49.755" v="1388"/>
        <pc:sldMkLst>
          <pc:docMk/>
          <pc:sldMk cId="1875156670" sldId="306"/>
        </pc:sldMkLst>
        <pc:spChg chg="add del mod">
          <ac:chgData name="Zebrack-Smith, Lori" userId="ddd8d681-1336-4bf7-9cf5-dc0515e7b822" providerId="ADAL" clId="{903A9DBD-385F-4E47-8934-D9BB21DF486A}" dt="2022-05-09T01:41:45.997" v="621" actId="478"/>
          <ac:spMkLst>
            <pc:docMk/>
            <pc:sldMk cId="1875156670" sldId="306"/>
            <ac:spMk id="2" creationId="{C359C493-4D66-81C6-4446-281062C3CC19}"/>
          </ac:spMkLst>
        </pc:spChg>
        <pc:spChg chg="add mod">
          <ac:chgData name="Zebrack-Smith, Lori" userId="ddd8d681-1336-4bf7-9cf5-dc0515e7b822" providerId="ADAL" clId="{903A9DBD-385F-4E47-8934-D9BB21DF486A}" dt="2022-05-09T01:49:30.360" v="1385" actId="255"/>
          <ac:spMkLst>
            <pc:docMk/>
            <pc:sldMk cId="1875156670" sldId="306"/>
            <ac:spMk id="3" creationId="{16776BC7-C27A-69EF-3310-CEF844F44018}"/>
          </ac:spMkLst>
        </pc:spChg>
        <pc:spChg chg="add del mod">
          <ac:chgData name="Zebrack-Smith, Lori" userId="ddd8d681-1336-4bf7-9cf5-dc0515e7b822" providerId="ADAL" clId="{903A9DBD-385F-4E47-8934-D9BB21DF486A}" dt="2022-05-09T01:46:56.276" v="1056" actId="478"/>
          <ac:spMkLst>
            <pc:docMk/>
            <pc:sldMk cId="1875156670" sldId="306"/>
            <ac:spMk id="6" creationId="{9D32BA7C-69DC-3045-9D5C-7F98346A49B5}"/>
          </ac:spMkLst>
        </pc:spChg>
        <pc:spChg chg="add mod">
          <ac:chgData name="Zebrack-Smith, Lori" userId="ddd8d681-1336-4bf7-9cf5-dc0515e7b822" providerId="ADAL" clId="{903A9DBD-385F-4E47-8934-D9BB21DF486A}" dt="2022-05-09T01:49:40.447" v="1387" actId="255"/>
          <ac:spMkLst>
            <pc:docMk/>
            <pc:sldMk cId="1875156670" sldId="306"/>
            <ac:spMk id="7" creationId="{D1225129-50A2-F2C5-E5CF-0FB59B5D5633}"/>
          </ac:spMkLst>
        </pc:spChg>
        <pc:picChg chg="add del mod">
          <ac:chgData name="Zebrack-Smith, Lori" userId="ddd8d681-1336-4bf7-9cf5-dc0515e7b822" providerId="ADAL" clId="{903A9DBD-385F-4E47-8934-D9BB21DF486A}" dt="2022-05-09T01:49:19.649" v="1384" actId="478"/>
          <ac:picMkLst>
            <pc:docMk/>
            <pc:sldMk cId="1875156670" sldId="306"/>
            <ac:picMk id="5" creationId="{476AD0D8-DA38-E08A-FCB2-BD3C8768A930}"/>
          </ac:picMkLst>
        </pc:picChg>
      </pc:sldChg>
      <pc:sldChg chg="addSp delSp modSp new del mod">
        <pc:chgData name="Zebrack-Smith, Lori" userId="ddd8d681-1336-4bf7-9cf5-dc0515e7b822" providerId="ADAL" clId="{903A9DBD-385F-4E47-8934-D9BB21DF486A}" dt="2022-05-09T01:39:56.743" v="610" actId="47"/>
        <pc:sldMkLst>
          <pc:docMk/>
          <pc:sldMk cId="3014811903" sldId="306"/>
        </pc:sldMkLst>
        <pc:spChg chg="add del mod">
          <ac:chgData name="Zebrack-Smith, Lori" userId="ddd8d681-1336-4bf7-9cf5-dc0515e7b822" providerId="ADAL" clId="{903A9DBD-385F-4E47-8934-D9BB21DF486A}" dt="2022-05-09T01:31:51.795" v="593" actId="478"/>
          <ac:spMkLst>
            <pc:docMk/>
            <pc:sldMk cId="3014811903" sldId="306"/>
            <ac:spMk id="6" creationId="{0A81C3FC-F3CB-1F2E-742E-1D44772FD820}"/>
          </ac:spMkLst>
        </pc:spChg>
        <pc:picChg chg="add mod">
          <ac:chgData name="Zebrack-Smith, Lori" userId="ddd8d681-1336-4bf7-9cf5-dc0515e7b822" providerId="ADAL" clId="{903A9DBD-385F-4E47-8934-D9BB21DF486A}" dt="2022-05-09T01:29:47.587" v="516" actId="1076"/>
          <ac:picMkLst>
            <pc:docMk/>
            <pc:sldMk cId="3014811903" sldId="306"/>
            <ac:picMk id="3" creationId="{EE6CAE2A-02D0-7A0E-046D-22AF73F6C544}"/>
          </ac:picMkLst>
        </pc:picChg>
        <pc:picChg chg="add del mod">
          <ac:chgData name="Zebrack-Smith, Lori" userId="ddd8d681-1336-4bf7-9cf5-dc0515e7b822" providerId="ADAL" clId="{903A9DBD-385F-4E47-8934-D9BB21DF486A}" dt="2022-05-09T01:31:56.552" v="594" actId="478"/>
          <ac:picMkLst>
            <pc:docMk/>
            <pc:sldMk cId="3014811903" sldId="306"/>
            <ac:picMk id="5" creationId="{1ECAD0E6-2950-B169-5982-2110B04A97EA}"/>
          </ac:picMkLst>
        </pc:picChg>
        <pc:picChg chg="add mod">
          <ac:chgData name="Zebrack-Smith, Lori" userId="ddd8d681-1336-4bf7-9cf5-dc0515e7b822" providerId="ADAL" clId="{903A9DBD-385F-4E47-8934-D9BB21DF486A}" dt="2022-05-09T01:35:22.644" v="607" actId="1076"/>
          <ac:picMkLst>
            <pc:docMk/>
            <pc:sldMk cId="3014811903" sldId="306"/>
            <ac:picMk id="8" creationId="{73A2C81F-F35F-EFA1-5B4C-C99057A5755B}"/>
          </ac:picMkLst>
        </pc:picChg>
      </pc:sldChg>
      <pc:sldChg chg="addSp modSp new del mod">
        <pc:chgData name="Zebrack-Smith, Lori" userId="ddd8d681-1336-4bf7-9cf5-dc0515e7b822" providerId="ADAL" clId="{903A9DBD-385F-4E47-8934-D9BB21DF486A}" dt="2022-05-09T01:39:50.599" v="608" actId="47"/>
        <pc:sldMkLst>
          <pc:docMk/>
          <pc:sldMk cId="314205816" sldId="307"/>
        </pc:sldMkLst>
        <pc:picChg chg="add mod">
          <ac:chgData name="Zebrack-Smith, Lori" userId="ddd8d681-1336-4bf7-9cf5-dc0515e7b822" providerId="ADAL" clId="{903A9DBD-385F-4E47-8934-D9BB21DF486A}" dt="2022-05-09T01:32:47.405" v="601" actId="1076"/>
          <ac:picMkLst>
            <pc:docMk/>
            <pc:sldMk cId="314205816" sldId="307"/>
            <ac:picMk id="3" creationId="{E27228B4-9EBD-BCC7-4AD5-9544D85C8ECC}"/>
          </ac:picMkLst>
        </pc:picChg>
        <pc:picChg chg="add mod">
          <ac:chgData name="Zebrack-Smith, Lori" userId="ddd8d681-1336-4bf7-9cf5-dc0515e7b822" providerId="ADAL" clId="{903A9DBD-385F-4E47-8934-D9BB21DF486A}" dt="2022-05-09T01:32:43.731" v="600" actId="1076"/>
          <ac:picMkLst>
            <pc:docMk/>
            <pc:sldMk cId="314205816" sldId="307"/>
            <ac:picMk id="5" creationId="{8D34ACE5-B38F-FC8E-29A3-DBA855D8E9BD}"/>
          </ac:picMkLst>
        </pc:picChg>
      </pc:sldChg>
      <pc:sldChg chg="addSp delSp modSp new mod">
        <pc:chgData name="Zebrack-Smith, Lori" userId="ddd8d681-1336-4bf7-9cf5-dc0515e7b822" providerId="ADAL" clId="{903A9DBD-385F-4E47-8934-D9BB21DF486A}" dt="2022-05-09T02:07:46.938" v="2787" actId="1076"/>
        <pc:sldMkLst>
          <pc:docMk/>
          <pc:sldMk cId="2992763815" sldId="307"/>
        </pc:sldMkLst>
        <pc:picChg chg="add del">
          <ac:chgData name="Zebrack-Smith, Lori" userId="ddd8d681-1336-4bf7-9cf5-dc0515e7b822" providerId="ADAL" clId="{903A9DBD-385F-4E47-8934-D9BB21DF486A}" dt="2022-05-09T02:06:16.562" v="2777" actId="21"/>
          <ac:picMkLst>
            <pc:docMk/>
            <pc:sldMk cId="2992763815" sldId="307"/>
            <ac:picMk id="3" creationId="{CB0DBA29-C293-FC9E-7D27-8AA6D8E08227}"/>
          </ac:picMkLst>
        </pc:picChg>
        <pc:picChg chg="add mod">
          <ac:chgData name="Zebrack-Smith, Lori" userId="ddd8d681-1336-4bf7-9cf5-dc0515e7b822" providerId="ADAL" clId="{903A9DBD-385F-4E47-8934-D9BB21DF486A}" dt="2022-05-09T02:07:46.938" v="2787" actId="1076"/>
          <ac:picMkLst>
            <pc:docMk/>
            <pc:sldMk cId="2992763815" sldId="307"/>
            <ac:picMk id="5" creationId="{147D186F-BB39-539D-AD11-A3648E5480C1}"/>
          </ac:picMkLst>
        </pc:picChg>
      </pc:sldChg>
      <pc:sldChg chg="addSp delSp modSp new mod modAnim">
        <pc:chgData name="Zebrack-Smith, Lori" userId="ddd8d681-1336-4bf7-9cf5-dc0515e7b822" providerId="ADAL" clId="{903A9DBD-385F-4E47-8934-D9BB21DF486A}" dt="2022-05-09T01:58:28.441" v="2408"/>
        <pc:sldMkLst>
          <pc:docMk/>
          <pc:sldMk cId="1940535385" sldId="308"/>
        </pc:sldMkLst>
        <pc:spChg chg="add mod">
          <ac:chgData name="Zebrack-Smith, Lori" userId="ddd8d681-1336-4bf7-9cf5-dc0515e7b822" providerId="ADAL" clId="{903A9DBD-385F-4E47-8934-D9BB21DF486A}" dt="2022-05-09T01:58:23.520" v="2407" actId="1076"/>
          <ac:spMkLst>
            <pc:docMk/>
            <pc:sldMk cId="1940535385" sldId="308"/>
            <ac:spMk id="3" creationId="{ABD57337-C480-371E-1592-987A5E7FA15D}"/>
          </ac:spMkLst>
        </pc:spChg>
        <pc:spChg chg="add mod">
          <ac:chgData name="Zebrack-Smith, Lori" userId="ddd8d681-1336-4bf7-9cf5-dc0515e7b822" providerId="ADAL" clId="{903A9DBD-385F-4E47-8934-D9BB21DF486A}" dt="2022-05-09T01:58:15.898" v="2406" actId="114"/>
          <ac:spMkLst>
            <pc:docMk/>
            <pc:sldMk cId="1940535385" sldId="308"/>
            <ac:spMk id="4" creationId="{D7881D3F-FBD7-702B-DD8F-C2E1E8746E43}"/>
          </ac:spMkLst>
        </pc:spChg>
        <pc:picChg chg="add del mod">
          <ac:chgData name="Zebrack-Smith, Lori" userId="ddd8d681-1336-4bf7-9cf5-dc0515e7b822" providerId="ADAL" clId="{903A9DBD-385F-4E47-8934-D9BB21DF486A}" dt="2022-05-09T01:57:34.020" v="2401" actId="478"/>
          <ac:picMkLst>
            <pc:docMk/>
            <pc:sldMk cId="1940535385" sldId="308"/>
            <ac:picMk id="2" creationId="{EB9FE8CC-33AD-BEEC-1AE0-8609682C9E75}"/>
          </ac:picMkLst>
        </pc:picChg>
      </pc:sldChg>
      <pc:sldChg chg="addSp modSp new del mod">
        <pc:chgData name="Zebrack-Smith, Lori" userId="ddd8d681-1336-4bf7-9cf5-dc0515e7b822" providerId="ADAL" clId="{903A9DBD-385F-4E47-8934-D9BB21DF486A}" dt="2022-05-09T01:39:54.682" v="609" actId="47"/>
        <pc:sldMkLst>
          <pc:docMk/>
          <pc:sldMk cId="3375820495" sldId="308"/>
        </pc:sldMkLst>
        <pc:picChg chg="add mod">
          <ac:chgData name="Zebrack-Smith, Lori" userId="ddd8d681-1336-4bf7-9cf5-dc0515e7b822" providerId="ADAL" clId="{903A9DBD-385F-4E47-8934-D9BB21DF486A}" dt="2022-05-09T01:34:13.005" v="605" actId="1076"/>
          <ac:picMkLst>
            <pc:docMk/>
            <pc:sldMk cId="3375820495" sldId="308"/>
            <ac:picMk id="3" creationId="{565359DE-20F3-9DED-0120-C090B9F3A309}"/>
          </ac:picMkLst>
        </pc:picChg>
      </pc:sldChg>
      <pc:sldChg chg="addSp delSp modSp new mod">
        <pc:chgData name="Zebrack-Smith, Lori" userId="ddd8d681-1336-4bf7-9cf5-dc0515e7b822" providerId="ADAL" clId="{903A9DBD-385F-4E47-8934-D9BB21DF486A}" dt="2022-05-09T02:06:22.720" v="2779" actId="1076"/>
        <pc:sldMkLst>
          <pc:docMk/>
          <pc:sldMk cId="2383950290" sldId="309"/>
        </pc:sldMkLst>
        <pc:spChg chg="add mod">
          <ac:chgData name="Zebrack-Smith, Lori" userId="ddd8d681-1336-4bf7-9cf5-dc0515e7b822" providerId="ADAL" clId="{903A9DBD-385F-4E47-8934-D9BB21DF486A}" dt="2022-05-09T02:05:02.573" v="2767" actId="2711"/>
          <ac:spMkLst>
            <pc:docMk/>
            <pc:sldMk cId="2383950290" sldId="309"/>
            <ac:spMk id="2" creationId="{D5037C62-C2BF-EC73-428E-92F8685F8F73}"/>
          </ac:spMkLst>
        </pc:spChg>
        <pc:picChg chg="add mod">
          <ac:chgData name="Zebrack-Smith, Lori" userId="ddd8d681-1336-4bf7-9cf5-dc0515e7b822" providerId="ADAL" clId="{903A9DBD-385F-4E47-8934-D9BB21DF486A}" dt="2022-05-09T02:05:11.361" v="2770" actId="1076"/>
          <ac:picMkLst>
            <pc:docMk/>
            <pc:sldMk cId="2383950290" sldId="309"/>
            <ac:picMk id="4" creationId="{6F6BD746-38BE-6F59-4B39-BC5051D1B508}"/>
          </ac:picMkLst>
        </pc:picChg>
        <pc:picChg chg="add del mod">
          <ac:chgData name="Zebrack-Smith, Lori" userId="ddd8d681-1336-4bf7-9cf5-dc0515e7b822" providerId="ADAL" clId="{903A9DBD-385F-4E47-8934-D9BB21DF486A}" dt="2022-05-09T02:06:07.988" v="2776" actId="478"/>
          <ac:picMkLst>
            <pc:docMk/>
            <pc:sldMk cId="2383950290" sldId="309"/>
            <ac:picMk id="6" creationId="{ACB6CAA6-E14D-EC4B-4F3C-221112F85EBB}"/>
          </ac:picMkLst>
        </pc:picChg>
        <pc:picChg chg="add mod">
          <ac:chgData name="Zebrack-Smith, Lori" userId="ddd8d681-1336-4bf7-9cf5-dc0515e7b822" providerId="ADAL" clId="{903A9DBD-385F-4E47-8934-D9BB21DF486A}" dt="2022-05-09T02:06:22.720" v="2779" actId="1076"/>
          <ac:picMkLst>
            <pc:docMk/>
            <pc:sldMk cId="2383950290" sldId="309"/>
            <ac:picMk id="7" creationId="{FDF89E56-B5E7-7AAA-32F4-E5127A1B1F3C}"/>
          </ac:picMkLst>
        </pc:picChg>
      </pc:sldChg>
      <pc:sldChg chg="addSp modSp new mod">
        <pc:chgData name="Zebrack-Smith, Lori" userId="ddd8d681-1336-4bf7-9cf5-dc0515e7b822" providerId="ADAL" clId="{903A9DBD-385F-4E47-8934-D9BB21DF486A}" dt="2022-05-09T02:07:04.580" v="2785" actId="1076"/>
        <pc:sldMkLst>
          <pc:docMk/>
          <pc:sldMk cId="460093754" sldId="310"/>
        </pc:sldMkLst>
        <pc:picChg chg="add mod">
          <ac:chgData name="Zebrack-Smith, Lori" userId="ddd8d681-1336-4bf7-9cf5-dc0515e7b822" providerId="ADAL" clId="{903A9DBD-385F-4E47-8934-D9BB21DF486A}" dt="2022-05-09T02:06:34.556" v="2782" actId="1076"/>
          <ac:picMkLst>
            <pc:docMk/>
            <pc:sldMk cId="460093754" sldId="310"/>
            <ac:picMk id="3" creationId="{65438B57-B35D-5525-5D5A-23C9CD7C130E}"/>
          </ac:picMkLst>
        </pc:picChg>
        <pc:picChg chg="add mod">
          <ac:chgData name="Zebrack-Smith, Lori" userId="ddd8d681-1336-4bf7-9cf5-dc0515e7b822" providerId="ADAL" clId="{903A9DBD-385F-4E47-8934-D9BB21DF486A}" dt="2022-05-09T02:07:04.580" v="2785" actId="1076"/>
          <ac:picMkLst>
            <pc:docMk/>
            <pc:sldMk cId="460093754" sldId="310"/>
            <ac:picMk id="5" creationId="{FE053239-2C7E-F963-9034-042FF4F5B5BB}"/>
          </ac:picMkLst>
        </pc:picChg>
      </pc:sldChg>
      <pc:sldChg chg="addSp modSp new mod">
        <pc:chgData name="Zebrack-Smith, Lori" userId="ddd8d681-1336-4bf7-9cf5-dc0515e7b822" providerId="ADAL" clId="{903A9DBD-385F-4E47-8934-D9BB21DF486A}" dt="2022-05-09T02:08:45.808" v="2794" actId="1076"/>
        <pc:sldMkLst>
          <pc:docMk/>
          <pc:sldMk cId="3071204965" sldId="311"/>
        </pc:sldMkLst>
        <pc:picChg chg="add mod">
          <ac:chgData name="Zebrack-Smith, Lori" userId="ddd8d681-1336-4bf7-9cf5-dc0515e7b822" providerId="ADAL" clId="{903A9DBD-385F-4E47-8934-D9BB21DF486A}" dt="2022-05-09T02:08:17.607" v="2791" actId="1076"/>
          <ac:picMkLst>
            <pc:docMk/>
            <pc:sldMk cId="3071204965" sldId="311"/>
            <ac:picMk id="3" creationId="{B19C2651-9BA2-1481-8932-55BF2C74A5A9}"/>
          </ac:picMkLst>
        </pc:picChg>
        <pc:picChg chg="add mod">
          <ac:chgData name="Zebrack-Smith, Lori" userId="ddd8d681-1336-4bf7-9cf5-dc0515e7b822" providerId="ADAL" clId="{903A9DBD-385F-4E47-8934-D9BB21DF486A}" dt="2022-05-09T02:08:45.808" v="2794" actId="1076"/>
          <ac:picMkLst>
            <pc:docMk/>
            <pc:sldMk cId="3071204965" sldId="311"/>
            <ac:picMk id="5" creationId="{1ED73681-633D-4729-C476-E81CB742336F}"/>
          </ac:picMkLst>
        </pc:picChg>
      </pc:sldChg>
      <pc:sldChg chg="addSp delSp modSp new mod modAnim">
        <pc:chgData name="Zebrack-Smith, Lori" userId="ddd8d681-1336-4bf7-9cf5-dc0515e7b822" providerId="ADAL" clId="{903A9DBD-385F-4E47-8934-D9BB21DF486A}" dt="2022-05-09T02:11:36.503" v="2925"/>
        <pc:sldMkLst>
          <pc:docMk/>
          <pc:sldMk cId="2318859176" sldId="312"/>
        </pc:sldMkLst>
        <pc:spChg chg="add mod">
          <ac:chgData name="Zebrack-Smith, Lori" userId="ddd8d681-1336-4bf7-9cf5-dc0515e7b822" providerId="ADAL" clId="{903A9DBD-385F-4E47-8934-D9BB21DF486A}" dt="2022-05-09T02:10:57.571" v="2920" actId="14100"/>
          <ac:spMkLst>
            <pc:docMk/>
            <pc:sldMk cId="2318859176" sldId="312"/>
            <ac:spMk id="4" creationId="{B54836A3-8548-11ED-5375-E311EC2ACAC5}"/>
          </ac:spMkLst>
        </pc:spChg>
        <pc:picChg chg="add del">
          <ac:chgData name="Zebrack-Smith, Lori" userId="ddd8d681-1336-4bf7-9cf5-dc0515e7b822" providerId="ADAL" clId="{903A9DBD-385F-4E47-8934-D9BB21DF486A}" dt="2022-05-09T02:11:00.572" v="2921" actId="478"/>
          <ac:picMkLst>
            <pc:docMk/>
            <pc:sldMk cId="2318859176" sldId="312"/>
            <ac:picMk id="3" creationId="{3D187475-B1D5-BAE1-5E35-EDCB4DEF932E}"/>
          </ac:picMkLst>
        </pc:picChg>
        <pc:picChg chg="add mod">
          <ac:chgData name="Zebrack-Smith, Lori" userId="ddd8d681-1336-4bf7-9cf5-dc0515e7b822" providerId="ADAL" clId="{903A9DBD-385F-4E47-8934-D9BB21DF486A}" dt="2022-05-09T02:11:33.516" v="2924" actId="1076"/>
          <ac:picMkLst>
            <pc:docMk/>
            <pc:sldMk cId="2318859176" sldId="312"/>
            <ac:picMk id="6" creationId="{ECAF20A4-1944-0DCA-0435-82AD5E7C3BC2}"/>
          </ac:picMkLst>
        </pc:picChg>
      </pc:sldChg>
      <pc:sldChg chg="addSp modSp new mod">
        <pc:chgData name="Zebrack-Smith, Lori" userId="ddd8d681-1336-4bf7-9cf5-dc0515e7b822" providerId="ADAL" clId="{903A9DBD-385F-4E47-8934-D9BB21DF486A}" dt="2022-05-09T02:12:54.829" v="2954" actId="113"/>
        <pc:sldMkLst>
          <pc:docMk/>
          <pc:sldMk cId="4179410014" sldId="313"/>
        </pc:sldMkLst>
        <pc:spChg chg="add mod">
          <ac:chgData name="Zebrack-Smith, Lori" userId="ddd8d681-1336-4bf7-9cf5-dc0515e7b822" providerId="ADAL" clId="{903A9DBD-385F-4E47-8934-D9BB21DF486A}" dt="2022-05-09T02:12:54.829" v="2954" actId="113"/>
          <ac:spMkLst>
            <pc:docMk/>
            <pc:sldMk cId="4179410014" sldId="313"/>
            <ac:spMk id="2" creationId="{95FA083D-8F7F-4ABF-D7B8-2CB306094FA6}"/>
          </ac:spMkLst>
        </pc:spChg>
        <pc:picChg chg="add mod">
          <ac:chgData name="Zebrack-Smith, Lori" userId="ddd8d681-1336-4bf7-9cf5-dc0515e7b822" providerId="ADAL" clId="{903A9DBD-385F-4E47-8934-D9BB21DF486A}" dt="2022-05-09T02:12:45.588" v="2953" actId="14100"/>
          <ac:picMkLst>
            <pc:docMk/>
            <pc:sldMk cId="4179410014" sldId="313"/>
            <ac:picMk id="4" creationId="{3403400A-8E22-7C6B-ECC8-3B31D696888A}"/>
          </ac:picMkLst>
        </pc:picChg>
      </pc:sldChg>
      <pc:sldChg chg="addSp modSp new mod">
        <pc:chgData name="Zebrack-Smith, Lori" userId="ddd8d681-1336-4bf7-9cf5-dc0515e7b822" providerId="ADAL" clId="{903A9DBD-385F-4E47-8934-D9BB21DF486A}" dt="2022-05-09T02:16:07.183" v="3053" actId="255"/>
        <pc:sldMkLst>
          <pc:docMk/>
          <pc:sldMk cId="2337327198" sldId="314"/>
        </pc:sldMkLst>
        <pc:spChg chg="add mod">
          <ac:chgData name="Zebrack-Smith, Lori" userId="ddd8d681-1336-4bf7-9cf5-dc0515e7b822" providerId="ADAL" clId="{903A9DBD-385F-4E47-8934-D9BB21DF486A}" dt="2022-05-09T02:16:07.183" v="3053" actId="255"/>
          <ac:spMkLst>
            <pc:docMk/>
            <pc:sldMk cId="2337327198" sldId="314"/>
            <ac:spMk id="2" creationId="{D9401CB1-9C89-5D47-E88F-FD6111C8776E}"/>
          </ac:spMkLst>
        </pc:spChg>
      </pc:sldChg>
    </pc:docChg>
  </pc:docChgLst>
  <pc:docChgLst>
    <pc:chgData name="Thompson, Mikel" userId="1cdc0ad7-d233-4317-9f3b-5bdfff3ac466" providerId="ADAL" clId="{5BB02BFE-F86B-4CE1-82B0-96628B40B604}"/>
    <pc:docChg chg="modSld">
      <pc:chgData name="Thompson, Mikel" userId="1cdc0ad7-d233-4317-9f3b-5bdfff3ac466" providerId="ADAL" clId="{5BB02BFE-F86B-4CE1-82B0-96628B40B604}" dt="2023-05-23T17:55:22.139" v="48"/>
      <pc:docMkLst>
        <pc:docMk/>
      </pc:docMkLst>
      <pc:sldChg chg="addSp modSp mod modAnim">
        <pc:chgData name="Thompson, Mikel" userId="1cdc0ad7-d233-4317-9f3b-5bdfff3ac466" providerId="ADAL" clId="{5BB02BFE-F86B-4CE1-82B0-96628B40B604}" dt="2023-05-23T17:55:22.139" v="48"/>
        <pc:sldMkLst>
          <pc:docMk/>
          <pc:sldMk cId="4179410014" sldId="313"/>
        </pc:sldMkLst>
        <pc:spChg chg="add mod">
          <ac:chgData name="Thompson, Mikel" userId="1cdc0ad7-d233-4317-9f3b-5bdfff3ac466" providerId="ADAL" clId="{5BB02BFE-F86B-4CE1-82B0-96628B40B604}" dt="2023-05-23T17:55:19.604" v="47" actId="1076"/>
          <ac:spMkLst>
            <pc:docMk/>
            <pc:sldMk cId="4179410014" sldId="313"/>
            <ac:spMk id="3" creationId="{FE035C2C-9FBB-A4CA-85CB-EA55CBE704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5/9/2024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5/9/2024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5/9/2024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5/9/2024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000" dirty="0">
                <a:solidFill>
                  <a:schemeClr val="tx1"/>
                </a:solidFill>
              </a:rPr>
              <a:t>Samples, Populations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11.2</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76BC7-C27A-69EF-3310-CEF844F44018}"/>
              </a:ext>
            </a:extLst>
          </p:cNvPr>
          <p:cNvSpPr txBox="1"/>
          <p:nvPr/>
        </p:nvSpPr>
        <p:spPr>
          <a:xfrm>
            <a:off x="103554" y="54709"/>
            <a:ext cx="11812954" cy="3785652"/>
          </a:xfrm>
          <a:prstGeom prst="rect">
            <a:avLst/>
          </a:prstGeom>
          <a:noFill/>
        </p:spPr>
        <p:txBody>
          <a:bodyPr wrap="square" rtlCol="0">
            <a:spAutoFit/>
          </a:bodyPr>
          <a:lstStyle/>
          <a:p>
            <a:r>
              <a:rPr lang="en-US" sz="2400" b="1" dirty="0">
                <a:latin typeface="+mj-lt"/>
              </a:rPr>
              <a:t>Analyzing Hypotheses</a:t>
            </a:r>
          </a:p>
          <a:p>
            <a:endParaRPr lang="en-US" sz="2400" dirty="0">
              <a:latin typeface="+mj-lt"/>
            </a:endParaRPr>
          </a:p>
          <a:p>
            <a:r>
              <a:rPr lang="en-US" sz="2400" dirty="0">
                <a:latin typeface="+mj-lt"/>
              </a:rPr>
              <a:t>In statistics, a </a:t>
            </a:r>
            <a:r>
              <a:rPr lang="en-US" sz="2400" b="1" dirty="0">
                <a:solidFill>
                  <a:srgbClr val="7030A0"/>
                </a:solidFill>
                <a:latin typeface="+mj-lt"/>
              </a:rPr>
              <a:t>hypothesis</a:t>
            </a:r>
            <a:r>
              <a:rPr lang="en-US" sz="2400" dirty="0">
                <a:latin typeface="+mj-lt"/>
              </a:rPr>
              <a:t> is a claim about a characteristic of a population.  </a:t>
            </a:r>
          </a:p>
          <a:p>
            <a:endParaRPr lang="en-US" sz="2400" dirty="0">
              <a:latin typeface="+mj-lt"/>
            </a:endParaRPr>
          </a:p>
          <a:p>
            <a:pPr marL="342900" indent="-342900">
              <a:buAutoNum type="arabicPeriod"/>
            </a:pPr>
            <a:r>
              <a:rPr lang="en-US" sz="2400" dirty="0">
                <a:latin typeface="+mj-lt"/>
              </a:rPr>
              <a:t>A drug company claims that patients using its weight-loss drug lose an average of 24 pounds in the first three months.</a:t>
            </a:r>
          </a:p>
          <a:p>
            <a:pPr marL="342900" indent="-342900">
              <a:buAutoNum type="arabicPeriod"/>
            </a:pPr>
            <a:endParaRPr lang="en-US" sz="2400" dirty="0">
              <a:latin typeface="+mj-lt"/>
            </a:endParaRPr>
          </a:p>
          <a:p>
            <a:pPr marL="342900" indent="-342900">
              <a:buAutoNum type="arabicPeriod"/>
            </a:pPr>
            <a:r>
              <a:rPr lang="en-US" sz="2400" dirty="0">
                <a:latin typeface="+mj-lt"/>
              </a:rPr>
              <a:t>A medical researcher claims that the proportion of U.S. adults living with one or more chronic conditions, such as high blood pressure, is 0.45 or 45%</a:t>
            </a:r>
          </a:p>
        </p:txBody>
      </p:sp>
      <p:sp>
        <p:nvSpPr>
          <p:cNvPr id="7" name="TextBox 6">
            <a:extLst>
              <a:ext uri="{FF2B5EF4-FFF2-40B4-BE49-F238E27FC236}">
                <a16:creationId xmlns:a16="http://schemas.microsoft.com/office/drawing/2014/main" id="{D1225129-50A2-F2C5-E5CF-0FB59B5D5633}"/>
              </a:ext>
            </a:extLst>
          </p:cNvPr>
          <p:cNvSpPr txBox="1"/>
          <p:nvPr/>
        </p:nvSpPr>
        <p:spPr>
          <a:xfrm>
            <a:off x="126023" y="4118231"/>
            <a:ext cx="11939954" cy="1569660"/>
          </a:xfrm>
          <a:prstGeom prst="rect">
            <a:avLst/>
          </a:prstGeom>
          <a:noFill/>
        </p:spPr>
        <p:txBody>
          <a:bodyPr wrap="square" rtlCol="0">
            <a:spAutoFit/>
          </a:bodyPr>
          <a:lstStyle/>
          <a:p>
            <a:r>
              <a:rPr lang="en-US" sz="2400" dirty="0">
                <a:latin typeface="+mj-lt"/>
              </a:rPr>
              <a:t>To analyze a hypothesis, you need to distinguish between results that can easily occur by chance and results that are highly unlikely to occur by chance.  One way to analyze a hypothesis is to perform a simulation.  When the results are highly unlikely to occur, the hypothesis is probably false</a:t>
            </a:r>
            <a:r>
              <a:rPr lang="en-US" sz="2400" dirty="0"/>
              <a:t>.</a:t>
            </a:r>
          </a:p>
        </p:txBody>
      </p:sp>
    </p:spTree>
    <p:extLst>
      <p:ext uri="{BB962C8B-B14F-4D97-AF65-F5344CB8AC3E}">
        <p14:creationId xmlns:p14="http://schemas.microsoft.com/office/powerpoint/2010/main" val="18751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37C62-C2BF-EC73-428E-92F8685F8F73}"/>
              </a:ext>
            </a:extLst>
          </p:cNvPr>
          <p:cNvSpPr txBox="1"/>
          <p:nvPr/>
        </p:nvSpPr>
        <p:spPr>
          <a:xfrm>
            <a:off x="414215" y="382954"/>
            <a:ext cx="3937296" cy="461665"/>
          </a:xfrm>
          <a:prstGeom prst="rect">
            <a:avLst/>
          </a:prstGeom>
          <a:noFill/>
        </p:spPr>
        <p:txBody>
          <a:bodyPr wrap="none" rtlCol="0">
            <a:spAutoFit/>
          </a:bodyPr>
          <a:lstStyle/>
          <a:p>
            <a:r>
              <a:rPr lang="en-US" sz="2400" b="1" dirty="0">
                <a:latin typeface="+mj-lt"/>
              </a:rPr>
              <a:t>Analyzing a Hypothesis</a:t>
            </a:r>
          </a:p>
        </p:txBody>
      </p:sp>
      <p:pic>
        <p:nvPicPr>
          <p:cNvPr id="4" name="Picture 3">
            <a:extLst>
              <a:ext uri="{FF2B5EF4-FFF2-40B4-BE49-F238E27FC236}">
                <a16:creationId xmlns:a16="http://schemas.microsoft.com/office/drawing/2014/main" id="{6F6BD746-38BE-6F59-4B39-BC5051D1B508}"/>
              </a:ext>
            </a:extLst>
          </p:cNvPr>
          <p:cNvPicPr>
            <a:picLocks noChangeAspect="1"/>
          </p:cNvPicPr>
          <p:nvPr/>
        </p:nvPicPr>
        <p:blipFill>
          <a:blip r:embed="rId2"/>
          <a:stretch>
            <a:fillRect/>
          </a:stretch>
        </p:blipFill>
        <p:spPr>
          <a:xfrm>
            <a:off x="312614" y="1031842"/>
            <a:ext cx="11113477" cy="1847450"/>
          </a:xfrm>
          <a:prstGeom prst="rect">
            <a:avLst/>
          </a:prstGeom>
        </p:spPr>
      </p:pic>
      <p:pic>
        <p:nvPicPr>
          <p:cNvPr id="7" name="Picture 6">
            <a:extLst>
              <a:ext uri="{FF2B5EF4-FFF2-40B4-BE49-F238E27FC236}">
                <a16:creationId xmlns:a16="http://schemas.microsoft.com/office/drawing/2014/main" id="{FDF89E56-B5E7-7AAA-32F4-E5127A1B1F3C}"/>
              </a:ext>
            </a:extLst>
          </p:cNvPr>
          <p:cNvPicPr>
            <a:picLocks noChangeAspect="1"/>
          </p:cNvPicPr>
          <p:nvPr/>
        </p:nvPicPr>
        <p:blipFill>
          <a:blip r:embed="rId3"/>
          <a:stretch>
            <a:fillRect/>
          </a:stretch>
        </p:blipFill>
        <p:spPr>
          <a:xfrm>
            <a:off x="6395183" y="2681532"/>
            <a:ext cx="3981450" cy="3495675"/>
          </a:xfrm>
          <a:prstGeom prst="rect">
            <a:avLst/>
          </a:prstGeom>
        </p:spPr>
      </p:pic>
    </p:spTree>
    <p:extLst>
      <p:ext uri="{BB962C8B-B14F-4D97-AF65-F5344CB8AC3E}">
        <p14:creationId xmlns:p14="http://schemas.microsoft.com/office/powerpoint/2010/main" val="238395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38B57-B35D-5525-5D5A-23C9CD7C130E}"/>
              </a:ext>
            </a:extLst>
          </p:cNvPr>
          <p:cNvPicPr>
            <a:picLocks noChangeAspect="1"/>
          </p:cNvPicPr>
          <p:nvPr/>
        </p:nvPicPr>
        <p:blipFill>
          <a:blip r:embed="rId2"/>
          <a:stretch>
            <a:fillRect/>
          </a:stretch>
        </p:blipFill>
        <p:spPr>
          <a:xfrm>
            <a:off x="312615" y="127384"/>
            <a:ext cx="11566769" cy="2965235"/>
          </a:xfrm>
          <a:prstGeom prst="rect">
            <a:avLst/>
          </a:prstGeom>
        </p:spPr>
      </p:pic>
      <p:pic>
        <p:nvPicPr>
          <p:cNvPr id="5" name="Picture 4">
            <a:extLst>
              <a:ext uri="{FF2B5EF4-FFF2-40B4-BE49-F238E27FC236}">
                <a16:creationId xmlns:a16="http://schemas.microsoft.com/office/drawing/2014/main" id="{FE053239-2C7E-F963-9034-042FF4F5B5BB}"/>
              </a:ext>
            </a:extLst>
          </p:cNvPr>
          <p:cNvPicPr>
            <a:picLocks noChangeAspect="1"/>
          </p:cNvPicPr>
          <p:nvPr/>
        </p:nvPicPr>
        <p:blipFill>
          <a:blip r:embed="rId3"/>
          <a:stretch>
            <a:fillRect/>
          </a:stretch>
        </p:blipFill>
        <p:spPr>
          <a:xfrm>
            <a:off x="3817083" y="2730040"/>
            <a:ext cx="7741871" cy="3721804"/>
          </a:xfrm>
          <a:prstGeom prst="rect">
            <a:avLst/>
          </a:prstGeom>
        </p:spPr>
      </p:pic>
    </p:spTree>
    <p:extLst>
      <p:ext uri="{BB962C8B-B14F-4D97-AF65-F5344CB8AC3E}">
        <p14:creationId xmlns:p14="http://schemas.microsoft.com/office/powerpoint/2010/main" val="46009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D186F-BB39-539D-AD11-A3648E5480C1}"/>
              </a:ext>
            </a:extLst>
          </p:cNvPr>
          <p:cNvPicPr>
            <a:picLocks noChangeAspect="1"/>
          </p:cNvPicPr>
          <p:nvPr/>
        </p:nvPicPr>
        <p:blipFill>
          <a:blip r:embed="rId2"/>
          <a:stretch>
            <a:fillRect/>
          </a:stretch>
        </p:blipFill>
        <p:spPr>
          <a:xfrm>
            <a:off x="101600" y="354533"/>
            <a:ext cx="12192000" cy="5148564"/>
          </a:xfrm>
          <a:prstGeom prst="rect">
            <a:avLst/>
          </a:prstGeom>
        </p:spPr>
      </p:pic>
    </p:spTree>
    <p:extLst>
      <p:ext uri="{BB962C8B-B14F-4D97-AF65-F5344CB8AC3E}">
        <p14:creationId xmlns:p14="http://schemas.microsoft.com/office/powerpoint/2010/main" val="299276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C2651-9BA2-1481-8932-55BF2C74A5A9}"/>
              </a:ext>
            </a:extLst>
          </p:cNvPr>
          <p:cNvPicPr>
            <a:picLocks noChangeAspect="1"/>
          </p:cNvPicPr>
          <p:nvPr/>
        </p:nvPicPr>
        <p:blipFill>
          <a:blip r:embed="rId2"/>
          <a:stretch>
            <a:fillRect/>
          </a:stretch>
        </p:blipFill>
        <p:spPr>
          <a:xfrm>
            <a:off x="2211752" y="185146"/>
            <a:ext cx="8221785" cy="3887768"/>
          </a:xfrm>
          <a:prstGeom prst="rect">
            <a:avLst/>
          </a:prstGeom>
        </p:spPr>
      </p:pic>
      <p:sp>
        <p:nvSpPr>
          <p:cNvPr id="2" name="TextBox 1">
            <a:extLst>
              <a:ext uri="{FF2B5EF4-FFF2-40B4-BE49-F238E27FC236}">
                <a16:creationId xmlns:a16="http://schemas.microsoft.com/office/drawing/2014/main" id="{AED44605-A676-589B-B001-955EA65935C0}"/>
              </a:ext>
            </a:extLst>
          </p:cNvPr>
          <p:cNvSpPr txBox="1"/>
          <p:nvPr/>
        </p:nvSpPr>
        <p:spPr>
          <a:xfrm>
            <a:off x="3277457" y="3059668"/>
            <a:ext cx="5989832" cy="369332"/>
          </a:xfrm>
          <a:prstGeom prst="rect">
            <a:avLst/>
          </a:prstGeom>
          <a:solidFill>
            <a:schemeClr val="bg1"/>
          </a:solidFill>
          <a:ln>
            <a:solidFill>
              <a:schemeClr val="bg1"/>
            </a:solidFill>
          </a:ln>
        </p:spPr>
        <p:txBody>
          <a:bodyPr wrap="square" rtlCol="0">
            <a:spAutoFit/>
          </a:bodyPr>
          <a:lstStyle/>
          <a:p>
            <a:r>
              <a:rPr lang="en-US" dirty="0"/>
              <a:t>15      17     19     21    23     25     27     29     31     33     35</a:t>
            </a:r>
          </a:p>
        </p:txBody>
      </p:sp>
      <p:sp>
        <p:nvSpPr>
          <p:cNvPr id="6" name="TextBox 5">
            <a:extLst>
              <a:ext uri="{FF2B5EF4-FFF2-40B4-BE49-F238E27FC236}">
                <a16:creationId xmlns:a16="http://schemas.microsoft.com/office/drawing/2014/main" id="{DCBE7060-77D2-D8C9-37EC-B942101F484C}"/>
              </a:ext>
            </a:extLst>
          </p:cNvPr>
          <p:cNvSpPr txBox="1"/>
          <p:nvPr/>
        </p:nvSpPr>
        <p:spPr>
          <a:xfrm>
            <a:off x="3673021" y="3512579"/>
            <a:ext cx="5288972" cy="400110"/>
          </a:xfrm>
          <a:prstGeom prst="rect">
            <a:avLst/>
          </a:prstGeom>
          <a:solidFill>
            <a:schemeClr val="bg1"/>
          </a:solidFill>
          <a:ln>
            <a:solidFill>
              <a:schemeClr val="bg1"/>
            </a:solidFill>
          </a:ln>
        </p:spPr>
        <p:txBody>
          <a:bodyPr wrap="square" rtlCol="0">
            <a:spAutoFit/>
          </a:bodyPr>
          <a:lstStyle/>
          <a:p>
            <a:r>
              <a:rPr lang="en-US" sz="2000" b="1" dirty="0"/>
              <a:t>Number of 50 rolls that result in odd numbers</a:t>
            </a:r>
            <a:endParaRPr lang="en-US" b="1" dirty="0"/>
          </a:p>
        </p:txBody>
      </p:sp>
      <p:sp>
        <p:nvSpPr>
          <p:cNvPr id="7" name="TextBox 6">
            <a:extLst>
              <a:ext uri="{FF2B5EF4-FFF2-40B4-BE49-F238E27FC236}">
                <a16:creationId xmlns:a16="http://schemas.microsoft.com/office/drawing/2014/main" id="{B30CABA7-74F8-EB39-4CC6-D86D4941F1B6}"/>
              </a:ext>
            </a:extLst>
          </p:cNvPr>
          <p:cNvSpPr txBox="1"/>
          <p:nvPr/>
        </p:nvSpPr>
        <p:spPr>
          <a:xfrm>
            <a:off x="765424" y="4274049"/>
            <a:ext cx="10818688" cy="1569660"/>
          </a:xfrm>
          <a:prstGeom prst="rect">
            <a:avLst/>
          </a:prstGeom>
          <a:noFill/>
        </p:spPr>
        <p:txBody>
          <a:bodyPr wrap="square" rtlCol="0">
            <a:spAutoFit/>
          </a:bodyPr>
          <a:lstStyle/>
          <a:p>
            <a:pPr marL="342900" indent="-342900">
              <a:buFont typeface="+mj-lt"/>
              <a:buAutoNum type="alphaLcPeriod" startAt="2"/>
            </a:pPr>
            <a:r>
              <a:rPr lang="en-US" sz="2400" dirty="0"/>
              <a:t>In this simulation, getting 35 odd numbers in 50 rolls apparently did not happen, or happened so few times it does not show up on the plot.  Because getting 35 odd numbers is highly unlikely to occur by chance, this simulation confirms that you can conclude the maker’s claim is most likely false.</a:t>
            </a:r>
          </a:p>
        </p:txBody>
      </p:sp>
    </p:spTree>
    <p:extLst>
      <p:ext uri="{BB962C8B-B14F-4D97-AF65-F5344CB8AC3E}">
        <p14:creationId xmlns:p14="http://schemas.microsoft.com/office/powerpoint/2010/main" val="307120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836A3-8548-11ED-5375-E311EC2ACAC5}"/>
              </a:ext>
            </a:extLst>
          </p:cNvPr>
          <p:cNvSpPr txBox="1"/>
          <p:nvPr/>
        </p:nvSpPr>
        <p:spPr>
          <a:xfrm>
            <a:off x="336062" y="422031"/>
            <a:ext cx="11567614" cy="830997"/>
          </a:xfrm>
          <a:prstGeom prst="rect">
            <a:avLst/>
          </a:prstGeom>
          <a:noFill/>
        </p:spPr>
        <p:txBody>
          <a:bodyPr wrap="square" rtlCol="0">
            <a:spAutoFit/>
          </a:bodyPr>
          <a:lstStyle/>
          <a:p>
            <a:r>
              <a:rPr lang="en-US" sz="2400" dirty="0">
                <a:latin typeface="+mj-lt"/>
              </a:rPr>
              <a:t>What would you conclude when you roll the actual die 50 times and get (a) 24 odd numbers and (b) 31 odd numbers?</a:t>
            </a:r>
          </a:p>
        </p:txBody>
      </p:sp>
      <p:pic>
        <p:nvPicPr>
          <p:cNvPr id="6" name="Picture 5">
            <a:extLst>
              <a:ext uri="{FF2B5EF4-FFF2-40B4-BE49-F238E27FC236}">
                <a16:creationId xmlns:a16="http://schemas.microsoft.com/office/drawing/2014/main" id="{ECAF20A4-1944-0DCA-0435-82AD5E7C3BC2}"/>
              </a:ext>
            </a:extLst>
          </p:cNvPr>
          <p:cNvPicPr>
            <a:picLocks noChangeAspect="1"/>
          </p:cNvPicPr>
          <p:nvPr/>
        </p:nvPicPr>
        <p:blipFill>
          <a:blip r:embed="rId2"/>
          <a:stretch>
            <a:fillRect/>
          </a:stretch>
        </p:blipFill>
        <p:spPr>
          <a:xfrm>
            <a:off x="336062" y="2181996"/>
            <a:ext cx="4517940" cy="1673311"/>
          </a:xfrm>
          <a:prstGeom prst="rect">
            <a:avLst/>
          </a:prstGeom>
        </p:spPr>
      </p:pic>
    </p:spTree>
    <p:extLst>
      <p:ext uri="{BB962C8B-B14F-4D97-AF65-F5344CB8AC3E}">
        <p14:creationId xmlns:p14="http://schemas.microsoft.com/office/powerpoint/2010/main" val="23188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A083D-8F7F-4ABF-D7B8-2CB306094FA6}"/>
              </a:ext>
            </a:extLst>
          </p:cNvPr>
          <p:cNvSpPr txBox="1"/>
          <p:nvPr/>
        </p:nvSpPr>
        <p:spPr>
          <a:xfrm>
            <a:off x="675503" y="766119"/>
            <a:ext cx="2234907" cy="461665"/>
          </a:xfrm>
          <a:prstGeom prst="rect">
            <a:avLst/>
          </a:prstGeom>
          <a:noFill/>
        </p:spPr>
        <p:txBody>
          <a:bodyPr wrap="none" rtlCol="0">
            <a:spAutoFit/>
          </a:bodyPr>
          <a:lstStyle/>
          <a:p>
            <a:r>
              <a:rPr lang="en-US" sz="2400" b="1" dirty="0">
                <a:latin typeface="+mj-lt"/>
              </a:rPr>
              <a:t>Conclusions:</a:t>
            </a:r>
          </a:p>
        </p:txBody>
      </p:sp>
      <p:pic>
        <p:nvPicPr>
          <p:cNvPr id="4" name="Picture 3">
            <a:extLst>
              <a:ext uri="{FF2B5EF4-FFF2-40B4-BE49-F238E27FC236}">
                <a16:creationId xmlns:a16="http://schemas.microsoft.com/office/drawing/2014/main" id="{3403400A-8E22-7C6B-ECC8-3B31D696888A}"/>
              </a:ext>
            </a:extLst>
          </p:cNvPr>
          <p:cNvPicPr>
            <a:picLocks noChangeAspect="1"/>
          </p:cNvPicPr>
          <p:nvPr/>
        </p:nvPicPr>
        <p:blipFill>
          <a:blip r:embed="rId2"/>
          <a:stretch>
            <a:fillRect/>
          </a:stretch>
        </p:blipFill>
        <p:spPr>
          <a:xfrm>
            <a:off x="425064" y="1466335"/>
            <a:ext cx="11419600" cy="3542269"/>
          </a:xfrm>
          <a:prstGeom prst="rect">
            <a:avLst/>
          </a:prstGeom>
        </p:spPr>
      </p:pic>
      <p:sp>
        <p:nvSpPr>
          <p:cNvPr id="3" name="TextBox 2">
            <a:extLst>
              <a:ext uri="{FF2B5EF4-FFF2-40B4-BE49-F238E27FC236}">
                <a16:creationId xmlns:a16="http://schemas.microsoft.com/office/drawing/2014/main" id="{FE035C2C-9FBB-A4CA-85CB-EA55CBE7046E}"/>
              </a:ext>
            </a:extLst>
          </p:cNvPr>
          <p:cNvSpPr txBox="1"/>
          <p:nvPr/>
        </p:nvSpPr>
        <p:spPr>
          <a:xfrm>
            <a:off x="1401164" y="5064377"/>
            <a:ext cx="9149137" cy="923330"/>
          </a:xfrm>
          <a:prstGeom prst="rect">
            <a:avLst/>
          </a:prstGeom>
          <a:solidFill>
            <a:srgbClr val="FFFF00"/>
          </a:solidFill>
          <a:ln>
            <a:solidFill>
              <a:srgbClr val="002060"/>
            </a:solidFill>
          </a:ln>
        </p:spPr>
        <p:txBody>
          <a:bodyPr wrap="square" rtlCol="0">
            <a:spAutoFit/>
          </a:bodyPr>
          <a:lstStyle/>
          <a:p>
            <a:r>
              <a:rPr lang="en-US" sz="5400" b="1" i="1" dirty="0">
                <a:solidFill>
                  <a:srgbClr val="0070C0"/>
                </a:solidFill>
              </a:rPr>
              <a:t>Yes, I *AM* Captain Obvious!</a:t>
            </a:r>
          </a:p>
        </p:txBody>
      </p:sp>
    </p:spTree>
    <p:extLst>
      <p:ext uri="{BB962C8B-B14F-4D97-AF65-F5344CB8AC3E}">
        <p14:creationId xmlns:p14="http://schemas.microsoft.com/office/powerpoint/2010/main" val="41794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401CB1-9C89-5D47-E88F-FD6111C8776E}"/>
              </a:ext>
            </a:extLst>
          </p:cNvPr>
          <p:cNvSpPr txBox="1"/>
          <p:nvPr/>
        </p:nvSpPr>
        <p:spPr>
          <a:xfrm>
            <a:off x="535459" y="823784"/>
            <a:ext cx="7466659" cy="461665"/>
          </a:xfrm>
          <a:prstGeom prst="rect">
            <a:avLst/>
          </a:prstGeom>
          <a:noFill/>
        </p:spPr>
        <p:txBody>
          <a:bodyPr wrap="none" rtlCol="0">
            <a:spAutoFit/>
          </a:bodyPr>
          <a:lstStyle/>
          <a:p>
            <a:r>
              <a:rPr lang="en-US" sz="2400"/>
              <a:t>Homework: Textbook </a:t>
            </a:r>
            <a:r>
              <a:rPr lang="en-US" sz="2400" dirty="0"/>
              <a:t>page 607: 5 – 15 odd, 19, 21</a:t>
            </a:r>
            <a:r>
              <a:rPr lang="en-US" sz="2400"/>
              <a:t>, 25</a:t>
            </a:r>
            <a:endParaRPr lang="en-US" sz="2400" dirty="0"/>
          </a:p>
        </p:txBody>
      </p:sp>
    </p:spTree>
    <p:extLst>
      <p:ext uri="{BB962C8B-B14F-4D97-AF65-F5344CB8AC3E}">
        <p14:creationId xmlns:p14="http://schemas.microsoft.com/office/powerpoint/2010/main" val="233732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78D77-5CB3-3206-3DDB-472762C496DC}"/>
              </a:ext>
            </a:extLst>
          </p:cNvPr>
          <p:cNvSpPr txBox="1"/>
          <p:nvPr/>
        </p:nvSpPr>
        <p:spPr>
          <a:xfrm>
            <a:off x="531446" y="359508"/>
            <a:ext cx="7018909" cy="1692771"/>
          </a:xfrm>
          <a:prstGeom prst="rect">
            <a:avLst/>
          </a:prstGeom>
          <a:noFill/>
        </p:spPr>
        <p:txBody>
          <a:bodyPr wrap="none" rtlCol="0">
            <a:spAutoFit/>
          </a:bodyPr>
          <a:lstStyle/>
          <a:p>
            <a:r>
              <a:rPr lang="en-US" sz="2600" b="1" dirty="0"/>
              <a:t>What You Will Learn</a:t>
            </a:r>
          </a:p>
          <a:p>
            <a:endParaRPr lang="en-US" sz="2600" dirty="0"/>
          </a:p>
          <a:p>
            <a:pPr marL="285750" indent="-285750">
              <a:buFont typeface="Arial" panose="020B0604020202020204" pitchFamily="34" charset="0"/>
              <a:buChar char="•"/>
            </a:pPr>
            <a:r>
              <a:rPr lang="en-US" sz="2600" dirty="0"/>
              <a:t>Distinguish between populations and samples.</a:t>
            </a:r>
          </a:p>
          <a:p>
            <a:pPr marL="285750" indent="-285750">
              <a:buFont typeface="Arial" panose="020B0604020202020204" pitchFamily="34" charset="0"/>
              <a:buChar char="•"/>
            </a:pPr>
            <a:r>
              <a:rPr lang="en-US" sz="2600" dirty="0"/>
              <a:t>Analyze hypotheses</a:t>
            </a:r>
          </a:p>
        </p:txBody>
      </p:sp>
    </p:spTree>
    <p:extLst>
      <p:ext uri="{BB962C8B-B14F-4D97-AF65-F5344CB8AC3E}">
        <p14:creationId xmlns:p14="http://schemas.microsoft.com/office/powerpoint/2010/main" val="427046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D57337-C480-371E-1592-987A5E7FA15D}"/>
              </a:ext>
            </a:extLst>
          </p:cNvPr>
          <p:cNvSpPr txBox="1"/>
          <p:nvPr/>
        </p:nvSpPr>
        <p:spPr>
          <a:xfrm>
            <a:off x="400698" y="439141"/>
            <a:ext cx="11560643" cy="1569660"/>
          </a:xfrm>
          <a:prstGeom prst="rect">
            <a:avLst/>
          </a:prstGeom>
          <a:noFill/>
        </p:spPr>
        <p:txBody>
          <a:bodyPr wrap="square" rtlCol="0">
            <a:spAutoFit/>
          </a:bodyPr>
          <a:lstStyle/>
          <a:p>
            <a:r>
              <a:rPr lang="en-US" sz="2400" dirty="0"/>
              <a:t>A </a:t>
            </a:r>
            <a:r>
              <a:rPr lang="en-US" sz="2400" dirty="0">
                <a:highlight>
                  <a:srgbClr val="FFFF00"/>
                </a:highlight>
              </a:rPr>
              <a:t>population</a:t>
            </a:r>
            <a:r>
              <a:rPr lang="en-US" sz="2400" dirty="0"/>
              <a:t> is the collection of all data, such as response, measurements, or counts, that you want information about.</a:t>
            </a:r>
          </a:p>
          <a:p>
            <a:endParaRPr lang="en-US" sz="2400" dirty="0"/>
          </a:p>
          <a:p>
            <a:r>
              <a:rPr lang="en-US" sz="2400" dirty="0"/>
              <a:t>A </a:t>
            </a:r>
            <a:r>
              <a:rPr lang="en-US" sz="2400" b="1" dirty="0">
                <a:highlight>
                  <a:srgbClr val="FFFF00"/>
                </a:highlight>
              </a:rPr>
              <a:t>sample</a:t>
            </a:r>
            <a:r>
              <a:rPr lang="en-US" sz="2400" dirty="0"/>
              <a:t> is a subset of a population</a:t>
            </a:r>
          </a:p>
        </p:txBody>
      </p:sp>
      <p:sp>
        <p:nvSpPr>
          <p:cNvPr id="4" name="TextBox 3">
            <a:extLst>
              <a:ext uri="{FF2B5EF4-FFF2-40B4-BE49-F238E27FC236}">
                <a16:creationId xmlns:a16="http://schemas.microsoft.com/office/drawing/2014/main" id="{D7881D3F-FBD7-702B-DD8F-C2E1E8746E43}"/>
              </a:ext>
            </a:extLst>
          </p:cNvPr>
          <p:cNvSpPr txBox="1"/>
          <p:nvPr/>
        </p:nvSpPr>
        <p:spPr>
          <a:xfrm>
            <a:off x="172995" y="2611395"/>
            <a:ext cx="11640064" cy="3416320"/>
          </a:xfrm>
          <a:prstGeom prst="rect">
            <a:avLst/>
          </a:prstGeom>
          <a:noFill/>
        </p:spPr>
        <p:txBody>
          <a:bodyPr wrap="square" rtlCol="0">
            <a:spAutoFit/>
          </a:bodyPr>
          <a:lstStyle/>
          <a:p>
            <a:r>
              <a:rPr lang="en-US" sz="2400" dirty="0"/>
              <a:t>A </a:t>
            </a:r>
            <a:r>
              <a:rPr lang="en-US" sz="2400" i="1" dirty="0"/>
              <a:t>census</a:t>
            </a:r>
            <a:r>
              <a:rPr lang="en-US" sz="2400" dirty="0"/>
              <a:t> consists of data from an entire population.  But, unless a population is small, it is usually impractical to obtain all the population data.  In most studies, information must be obtained from a random sample ( you will learn more about this later).</a:t>
            </a:r>
          </a:p>
          <a:p>
            <a:endParaRPr lang="en-US" sz="2400" dirty="0"/>
          </a:p>
          <a:p>
            <a:r>
              <a:rPr lang="en-US" sz="2400" dirty="0"/>
              <a:t>It is important for a sample to be representative of a population so that the sample data can be used to draw conclusions about the population.  When the sample is not representative of the population, the conclusions may not be valid.  Drawing conclusions about populations is an important use of </a:t>
            </a:r>
            <a:r>
              <a:rPr lang="en-US" sz="2400" i="1" dirty="0"/>
              <a:t>statistics.</a:t>
            </a:r>
            <a:r>
              <a:rPr lang="en-US" sz="2400" dirty="0"/>
              <a:t>  Statistics is the science of collecting, organizing, and interpreting data.</a:t>
            </a:r>
          </a:p>
        </p:txBody>
      </p:sp>
    </p:spTree>
    <p:extLst>
      <p:ext uri="{BB962C8B-B14F-4D97-AF65-F5344CB8AC3E}">
        <p14:creationId xmlns:p14="http://schemas.microsoft.com/office/powerpoint/2010/main" val="19405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42DDA-5698-E570-638A-66BF595E939D}"/>
              </a:ext>
            </a:extLst>
          </p:cNvPr>
          <p:cNvPicPr>
            <a:picLocks noChangeAspect="1"/>
          </p:cNvPicPr>
          <p:nvPr/>
        </p:nvPicPr>
        <p:blipFill>
          <a:blip r:embed="rId2"/>
          <a:stretch>
            <a:fillRect/>
          </a:stretch>
        </p:blipFill>
        <p:spPr>
          <a:xfrm>
            <a:off x="684396" y="41825"/>
            <a:ext cx="11305649" cy="1924135"/>
          </a:xfrm>
          <a:prstGeom prst="rect">
            <a:avLst/>
          </a:prstGeom>
        </p:spPr>
      </p:pic>
      <p:pic>
        <p:nvPicPr>
          <p:cNvPr id="5" name="Picture 4">
            <a:extLst>
              <a:ext uri="{FF2B5EF4-FFF2-40B4-BE49-F238E27FC236}">
                <a16:creationId xmlns:a16="http://schemas.microsoft.com/office/drawing/2014/main" id="{E04D043D-CC45-6455-5481-99419035AEA5}"/>
              </a:ext>
            </a:extLst>
          </p:cNvPr>
          <p:cNvPicPr>
            <a:picLocks noChangeAspect="1"/>
          </p:cNvPicPr>
          <p:nvPr/>
        </p:nvPicPr>
        <p:blipFill>
          <a:blip r:embed="rId3"/>
          <a:stretch>
            <a:fillRect/>
          </a:stretch>
        </p:blipFill>
        <p:spPr>
          <a:xfrm>
            <a:off x="117806" y="2109571"/>
            <a:ext cx="11780613" cy="2827347"/>
          </a:xfrm>
          <a:prstGeom prst="rect">
            <a:avLst/>
          </a:prstGeom>
        </p:spPr>
      </p:pic>
    </p:spTree>
    <p:extLst>
      <p:ext uri="{BB962C8B-B14F-4D97-AF65-F5344CB8AC3E}">
        <p14:creationId xmlns:p14="http://schemas.microsoft.com/office/powerpoint/2010/main" val="12268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B6D69-66E8-0E8B-F7BD-440EE5DCF575}"/>
              </a:ext>
            </a:extLst>
          </p:cNvPr>
          <p:cNvPicPr>
            <a:picLocks noChangeAspect="1"/>
          </p:cNvPicPr>
          <p:nvPr/>
        </p:nvPicPr>
        <p:blipFill>
          <a:blip r:embed="rId2"/>
          <a:stretch>
            <a:fillRect/>
          </a:stretch>
        </p:blipFill>
        <p:spPr>
          <a:xfrm>
            <a:off x="347808" y="116517"/>
            <a:ext cx="11372967" cy="1517089"/>
          </a:xfrm>
          <a:prstGeom prst="rect">
            <a:avLst/>
          </a:prstGeom>
        </p:spPr>
      </p:pic>
      <p:pic>
        <p:nvPicPr>
          <p:cNvPr id="5" name="Picture 4">
            <a:extLst>
              <a:ext uri="{FF2B5EF4-FFF2-40B4-BE49-F238E27FC236}">
                <a16:creationId xmlns:a16="http://schemas.microsoft.com/office/drawing/2014/main" id="{A591DB23-D253-7783-A3DD-5B0D0FC8F0F2}"/>
              </a:ext>
            </a:extLst>
          </p:cNvPr>
          <p:cNvPicPr>
            <a:picLocks noChangeAspect="1"/>
          </p:cNvPicPr>
          <p:nvPr/>
        </p:nvPicPr>
        <p:blipFill>
          <a:blip r:embed="rId3"/>
          <a:stretch>
            <a:fillRect/>
          </a:stretch>
        </p:blipFill>
        <p:spPr>
          <a:xfrm>
            <a:off x="181384" y="2288640"/>
            <a:ext cx="12010616" cy="2372649"/>
          </a:xfrm>
          <a:prstGeom prst="rect">
            <a:avLst/>
          </a:prstGeom>
        </p:spPr>
      </p:pic>
    </p:spTree>
    <p:extLst>
      <p:ext uri="{BB962C8B-B14F-4D97-AF65-F5344CB8AC3E}">
        <p14:creationId xmlns:p14="http://schemas.microsoft.com/office/powerpoint/2010/main" val="18737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6BB5B-C064-DC3F-7959-89A03A09D9DE}"/>
              </a:ext>
            </a:extLst>
          </p:cNvPr>
          <p:cNvSpPr txBox="1"/>
          <p:nvPr/>
        </p:nvSpPr>
        <p:spPr>
          <a:xfrm>
            <a:off x="454395" y="482444"/>
            <a:ext cx="11479697" cy="3170099"/>
          </a:xfrm>
          <a:prstGeom prst="rect">
            <a:avLst/>
          </a:prstGeom>
          <a:noFill/>
        </p:spPr>
        <p:txBody>
          <a:bodyPr wrap="square" rtlCol="0">
            <a:spAutoFit/>
          </a:bodyPr>
          <a:lstStyle/>
          <a:p>
            <a:r>
              <a:rPr lang="en-US" sz="2800" b="1" dirty="0">
                <a:solidFill>
                  <a:srgbClr val="0070C0"/>
                </a:solidFill>
                <a:latin typeface="+mj-lt"/>
              </a:rPr>
              <a:t>Vocabulary</a:t>
            </a:r>
          </a:p>
          <a:p>
            <a:endParaRPr lang="en-US" dirty="0">
              <a:latin typeface="+mj-lt"/>
            </a:endParaRPr>
          </a:p>
          <a:p>
            <a:r>
              <a:rPr lang="en-US" sz="2400" dirty="0">
                <a:highlight>
                  <a:srgbClr val="FFFF00"/>
                </a:highlight>
                <a:latin typeface="+mj-lt"/>
              </a:rPr>
              <a:t>Parameter</a:t>
            </a:r>
            <a:r>
              <a:rPr lang="en-US" sz="2400" dirty="0">
                <a:latin typeface="+mj-lt"/>
              </a:rPr>
              <a:t>:</a:t>
            </a:r>
            <a:r>
              <a:rPr lang="en-US" dirty="0">
                <a:latin typeface="+mj-lt"/>
              </a:rPr>
              <a:t> </a:t>
            </a:r>
            <a:r>
              <a:rPr lang="en-US" sz="2200" dirty="0">
                <a:latin typeface="+mj-lt"/>
              </a:rPr>
              <a:t>A numerical description of a population</a:t>
            </a:r>
          </a:p>
          <a:p>
            <a:endParaRPr lang="en-US" dirty="0">
              <a:latin typeface="+mj-lt"/>
            </a:endParaRPr>
          </a:p>
          <a:p>
            <a:r>
              <a:rPr lang="en-US" sz="2400" dirty="0">
                <a:highlight>
                  <a:srgbClr val="FFFF00"/>
                </a:highlight>
                <a:latin typeface="+mj-lt"/>
              </a:rPr>
              <a:t>Statistic</a:t>
            </a:r>
            <a:r>
              <a:rPr lang="en-US" dirty="0">
                <a:highlight>
                  <a:srgbClr val="FFFF00"/>
                </a:highlight>
                <a:latin typeface="+mj-lt"/>
              </a:rPr>
              <a:t>:</a:t>
            </a:r>
            <a:r>
              <a:rPr lang="en-US" dirty="0">
                <a:latin typeface="+mj-lt"/>
              </a:rPr>
              <a:t> </a:t>
            </a:r>
            <a:r>
              <a:rPr lang="en-US" sz="2200" dirty="0">
                <a:latin typeface="+mj-lt"/>
              </a:rPr>
              <a:t>A numerical description of a sample</a:t>
            </a:r>
          </a:p>
          <a:p>
            <a:endParaRPr lang="en-US" sz="2200" dirty="0">
              <a:latin typeface="+mj-lt"/>
            </a:endParaRPr>
          </a:p>
          <a:p>
            <a:r>
              <a:rPr lang="en-US" sz="2200" dirty="0">
                <a:latin typeface="+mj-lt"/>
              </a:rPr>
              <a:t>Because some populations are too large to measure, a statistic, such as the sample mean, is used to estimate the parameter, such as the population mean.  It is important that you can distinguish between a parameter and a statistic</a:t>
            </a:r>
          </a:p>
        </p:txBody>
      </p:sp>
    </p:spTree>
    <p:extLst>
      <p:ext uri="{BB962C8B-B14F-4D97-AF65-F5344CB8AC3E}">
        <p14:creationId xmlns:p14="http://schemas.microsoft.com/office/powerpoint/2010/main" val="111504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D9DAB-004B-AB9A-1729-804FD9880DCE}"/>
              </a:ext>
            </a:extLst>
          </p:cNvPr>
          <p:cNvPicPr>
            <a:picLocks noChangeAspect="1"/>
          </p:cNvPicPr>
          <p:nvPr/>
        </p:nvPicPr>
        <p:blipFill>
          <a:blip r:embed="rId2"/>
          <a:stretch>
            <a:fillRect/>
          </a:stretch>
        </p:blipFill>
        <p:spPr>
          <a:xfrm>
            <a:off x="3410768" y="429043"/>
            <a:ext cx="8674645" cy="1080850"/>
          </a:xfrm>
          <a:prstGeom prst="rect">
            <a:avLst/>
          </a:prstGeom>
        </p:spPr>
      </p:pic>
      <p:pic>
        <p:nvPicPr>
          <p:cNvPr id="5" name="Picture 4">
            <a:extLst>
              <a:ext uri="{FF2B5EF4-FFF2-40B4-BE49-F238E27FC236}">
                <a16:creationId xmlns:a16="http://schemas.microsoft.com/office/drawing/2014/main" id="{559C4998-F5D4-3458-749F-EBF8E9A6795A}"/>
              </a:ext>
            </a:extLst>
          </p:cNvPr>
          <p:cNvPicPr>
            <a:picLocks noChangeAspect="1"/>
          </p:cNvPicPr>
          <p:nvPr/>
        </p:nvPicPr>
        <p:blipFill>
          <a:blip r:embed="rId3"/>
          <a:stretch>
            <a:fillRect/>
          </a:stretch>
        </p:blipFill>
        <p:spPr>
          <a:xfrm>
            <a:off x="234462" y="235611"/>
            <a:ext cx="3176306" cy="3416027"/>
          </a:xfrm>
          <a:prstGeom prst="rect">
            <a:avLst/>
          </a:prstGeom>
        </p:spPr>
      </p:pic>
      <p:pic>
        <p:nvPicPr>
          <p:cNvPr id="7" name="Picture 6">
            <a:extLst>
              <a:ext uri="{FF2B5EF4-FFF2-40B4-BE49-F238E27FC236}">
                <a16:creationId xmlns:a16="http://schemas.microsoft.com/office/drawing/2014/main" id="{D66791BD-D01F-B2EC-3E8E-0EC8A8E18711}"/>
              </a:ext>
            </a:extLst>
          </p:cNvPr>
          <p:cNvPicPr>
            <a:picLocks noChangeAspect="1"/>
          </p:cNvPicPr>
          <p:nvPr/>
        </p:nvPicPr>
        <p:blipFill>
          <a:blip r:embed="rId4"/>
          <a:stretch>
            <a:fillRect/>
          </a:stretch>
        </p:blipFill>
        <p:spPr>
          <a:xfrm>
            <a:off x="3509972" y="2210074"/>
            <a:ext cx="8620320" cy="1441564"/>
          </a:xfrm>
          <a:prstGeom prst="rect">
            <a:avLst/>
          </a:prstGeom>
        </p:spPr>
      </p:pic>
    </p:spTree>
    <p:extLst>
      <p:ext uri="{BB962C8B-B14F-4D97-AF65-F5344CB8AC3E}">
        <p14:creationId xmlns:p14="http://schemas.microsoft.com/office/powerpoint/2010/main" val="4957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6599D-6AED-72AB-1E25-9AD73422EBD1}"/>
              </a:ext>
            </a:extLst>
          </p:cNvPr>
          <p:cNvPicPr>
            <a:picLocks noChangeAspect="1"/>
          </p:cNvPicPr>
          <p:nvPr/>
        </p:nvPicPr>
        <p:blipFill>
          <a:blip r:embed="rId2"/>
          <a:stretch>
            <a:fillRect/>
          </a:stretch>
        </p:blipFill>
        <p:spPr>
          <a:xfrm>
            <a:off x="1592348" y="3172687"/>
            <a:ext cx="9224407" cy="2525658"/>
          </a:xfrm>
          <a:prstGeom prst="rect">
            <a:avLst/>
          </a:prstGeom>
        </p:spPr>
      </p:pic>
      <p:pic>
        <p:nvPicPr>
          <p:cNvPr id="4" name="Picture 3">
            <a:extLst>
              <a:ext uri="{FF2B5EF4-FFF2-40B4-BE49-F238E27FC236}">
                <a16:creationId xmlns:a16="http://schemas.microsoft.com/office/drawing/2014/main" id="{3CB038C8-8D73-575A-D42C-3B0991571499}"/>
              </a:ext>
            </a:extLst>
          </p:cNvPr>
          <p:cNvPicPr>
            <a:picLocks noChangeAspect="1"/>
          </p:cNvPicPr>
          <p:nvPr/>
        </p:nvPicPr>
        <p:blipFill>
          <a:blip r:embed="rId3"/>
          <a:stretch>
            <a:fillRect/>
          </a:stretch>
        </p:blipFill>
        <p:spPr>
          <a:xfrm>
            <a:off x="3388329" y="157074"/>
            <a:ext cx="8589658" cy="1431610"/>
          </a:xfrm>
          <a:prstGeom prst="rect">
            <a:avLst/>
          </a:prstGeom>
        </p:spPr>
      </p:pic>
      <p:pic>
        <p:nvPicPr>
          <p:cNvPr id="6" name="Picture 5">
            <a:extLst>
              <a:ext uri="{FF2B5EF4-FFF2-40B4-BE49-F238E27FC236}">
                <a16:creationId xmlns:a16="http://schemas.microsoft.com/office/drawing/2014/main" id="{AC14691E-EFEF-40EA-6C64-F949DA339682}"/>
              </a:ext>
            </a:extLst>
          </p:cNvPr>
          <p:cNvPicPr>
            <a:picLocks noChangeAspect="1"/>
          </p:cNvPicPr>
          <p:nvPr/>
        </p:nvPicPr>
        <p:blipFill>
          <a:blip r:embed="rId4"/>
          <a:stretch>
            <a:fillRect/>
          </a:stretch>
        </p:blipFill>
        <p:spPr>
          <a:xfrm>
            <a:off x="320600" y="723666"/>
            <a:ext cx="3534701" cy="1935394"/>
          </a:xfrm>
          <a:prstGeom prst="rect">
            <a:avLst/>
          </a:prstGeom>
        </p:spPr>
      </p:pic>
    </p:spTree>
    <p:extLst>
      <p:ext uri="{BB962C8B-B14F-4D97-AF65-F5344CB8AC3E}">
        <p14:creationId xmlns:p14="http://schemas.microsoft.com/office/powerpoint/2010/main" val="42593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50935-5F71-DE36-E69C-9A21524D7117}"/>
              </a:ext>
            </a:extLst>
          </p:cNvPr>
          <p:cNvPicPr>
            <a:picLocks noChangeAspect="1"/>
          </p:cNvPicPr>
          <p:nvPr/>
        </p:nvPicPr>
        <p:blipFill>
          <a:blip r:embed="rId2"/>
          <a:stretch>
            <a:fillRect/>
          </a:stretch>
        </p:blipFill>
        <p:spPr>
          <a:xfrm>
            <a:off x="1307087" y="263581"/>
            <a:ext cx="8882207" cy="4994266"/>
          </a:xfrm>
          <a:prstGeom prst="rect">
            <a:avLst/>
          </a:prstGeom>
        </p:spPr>
      </p:pic>
      <p:sp>
        <p:nvSpPr>
          <p:cNvPr id="4" name="TextBox 3">
            <a:extLst>
              <a:ext uri="{FF2B5EF4-FFF2-40B4-BE49-F238E27FC236}">
                <a16:creationId xmlns:a16="http://schemas.microsoft.com/office/drawing/2014/main" id="{6FB0BC4F-4EA7-4F78-78F1-624E2C2F30AD}"/>
              </a:ext>
            </a:extLst>
          </p:cNvPr>
          <p:cNvSpPr txBox="1"/>
          <p:nvPr/>
        </p:nvSpPr>
        <p:spPr>
          <a:xfrm>
            <a:off x="2148560" y="2844176"/>
            <a:ext cx="6898042" cy="769441"/>
          </a:xfrm>
          <a:prstGeom prst="rect">
            <a:avLst/>
          </a:prstGeom>
          <a:noFill/>
        </p:spPr>
        <p:txBody>
          <a:bodyPr wrap="none" rtlCol="0">
            <a:spAutoFit/>
          </a:bodyPr>
          <a:lstStyle/>
          <a:p>
            <a:r>
              <a:rPr lang="en-US" sz="2200" dirty="0"/>
              <a:t>Population: All retail gasoline outlets in the United States</a:t>
            </a:r>
          </a:p>
          <a:p>
            <a:r>
              <a:rPr lang="en-US" sz="2200" dirty="0"/>
              <a:t>Sample: the 800 retail gasoline outlets the EIA called.</a:t>
            </a:r>
          </a:p>
        </p:txBody>
      </p:sp>
      <p:sp>
        <p:nvSpPr>
          <p:cNvPr id="5" name="TextBox 4">
            <a:extLst>
              <a:ext uri="{FF2B5EF4-FFF2-40B4-BE49-F238E27FC236}">
                <a16:creationId xmlns:a16="http://schemas.microsoft.com/office/drawing/2014/main" id="{A9B617E9-B15F-1F1D-10ED-186FE4D439A8}"/>
              </a:ext>
            </a:extLst>
          </p:cNvPr>
          <p:cNvSpPr txBox="1"/>
          <p:nvPr/>
        </p:nvSpPr>
        <p:spPr>
          <a:xfrm>
            <a:off x="2163362" y="5310520"/>
            <a:ext cx="7169655" cy="769441"/>
          </a:xfrm>
          <a:prstGeom prst="rect">
            <a:avLst/>
          </a:prstGeom>
          <a:noFill/>
        </p:spPr>
        <p:txBody>
          <a:bodyPr wrap="none" rtlCol="0">
            <a:spAutoFit/>
          </a:bodyPr>
          <a:lstStyle/>
          <a:p>
            <a:r>
              <a:rPr lang="en-US" sz="2200" dirty="0"/>
              <a:t>Population: All shoppers in the United States</a:t>
            </a:r>
          </a:p>
          <a:p>
            <a:r>
              <a:rPr lang="en-US" sz="2200" dirty="0"/>
              <a:t>Sample: The 4464 shoppers in the United States surveyed</a:t>
            </a:r>
            <a:r>
              <a:rPr lang="en-US" dirty="0"/>
              <a:t>.</a:t>
            </a:r>
          </a:p>
        </p:txBody>
      </p:sp>
    </p:spTree>
    <p:extLst>
      <p:ext uri="{BB962C8B-B14F-4D97-AF65-F5344CB8AC3E}">
        <p14:creationId xmlns:p14="http://schemas.microsoft.com/office/powerpoint/2010/main" val="135418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d824eaaf-965c-4a57-8e73-fa4d17eaec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8578340517B745A5CB381B52EC2AE2" ma:contentTypeVersion="3" ma:contentTypeDescription="Create a new document." ma:contentTypeScope="" ma:versionID="439514ad9ead22d18b204e192f821348">
  <xsd:schema xmlns:xsd="http://www.w3.org/2001/XMLSchema" xmlns:xs="http://www.w3.org/2001/XMLSchema" xmlns:p="http://schemas.microsoft.com/office/2006/metadata/properties" xmlns:ns2="d824eaaf-965c-4a57-8e73-fa4d17eaec52" targetNamespace="http://schemas.microsoft.com/office/2006/metadata/properties" ma:root="true" ma:fieldsID="29c54be09eebb0abdf7cfe653e5aa8ec" ns2:_="">
    <xsd:import namespace="d824eaaf-965c-4a57-8e73-fa4d17eaec52"/>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4eaaf-965c-4a57-8e73-fa4d17eaec52"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71af3243-3dd4-4a8d-8c0d-dd76da1f02a5"/>
    <ds:schemaRef ds:uri="http://purl.org/dc/dcmitype/"/>
    <ds:schemaRef ds:uri="http://schemas.microsoft.com/office/infopath/2007/PartnerControls"/>
    <ds:schemaRef ds:uri="http://schemas.openxmlformats.org/package/2006/metadata/core-properties"/>
    <ds:schemaRef ds:uri="16c05727-aa75-4e4a-9b5f-8a80a1165891"/>
    <ds:schemaRef ds:uri="d824eaaf-965c-4a57-8e73-fa4d17eaec52"/>
  </ds:schemaRefs>
</ds:datastoreItem>
</file>

<file path=customXml/itemProps3.xml><?xml version="1.0" encoding="utf-8"?>
<ds:datastoreItem xmlns:ds="http://schemas.openxmlformats.org/officeDocument/2006/customXml" ds:itemID="{EFB02E2A-643B-4DCD-8C7B-A47A738BB4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4eaaf-965c-4a57-8e73-fa4d17eae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{2D34C4B3-6966-4922-8021-C26F28390C8B}tf22712842_win32</Template>
  <TotalTime>353</TotalTime>
  <Words>529</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Bookman Old Style</vt:lpstr>
      <vt:lpstr>Calibri</vt:lpstr>
      <vt:lpstr>Franklin Gothic Book</vt:lpstr>
      <vt:lpstr>1_RetrospectVTI</vt:lpstr>
      <vt:lpstr>Samples,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Samples, Populations</dc:title>
  <dc:creator>Zebrack-Smith, Lori</dc:creator>
  <cp:lastModifiedBy>Thompson, Mikel</cp:lastModifiedBy>
  <cp:revision>1</cp:revision>
  <dcterms:created xsi:type="dcterms:W3CDTF">2022-05-09T01:04:21Z</dcterms:created>
  <dcterms:modified xsi:type="dcterms:W3CDTF">2024-05-09T15:22:13Z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0x010100F58578340517B745A5CB381B52EC2AE2</vt:lpwstr>
  </property>
  <property fmtid="{D5CDD505-2E9C-101B-9397-08002B2CF9AE}" pid="3" name="Order">
    <vt:r8>70900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